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522" r:id="rId2"/>
    <p:sldId id="523" r:id="rId3"/>
    <p:sldId id="524" r:id="rId4"/>
    <p:sldId id="525" r:id="rId5"/>
    <p:sldId id="257" r:id="rId6"/>
    <p:sldId id="258" r:id="rId7"/>
    <p:sldId id="259" r:id="rId8"/>
    <p:sldId id="260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261" r:id="rId31"/>
    <p:sldId id="342" r:id="rId32"/>
    <p:sldId id="262" r:id="rId33"/>
    <p:sldId id="382" r:id="rId34"/>
    <p:sldId id="383" r:id="rId35"/>
    <p:sldId id="394" r:id="rId36"/>
    <p:sldId id="395" r:id="rId37"/>
    <p:sldId id="396" r:id="rId38"/>
    <p:sldId id="347" r:id="rId39"/>
    <p:sldId id="263" r:id="rId40"/>
    <p:sldId id="351" r:id="rId41"/>
    <p:sldId id="352" r:id="rId42"/>
    <p:sldId id="353" r:id="rId43"/>
    <p:sldId id="408" r:id="rId44"/>
    <p:sldId id="354" r:id="rId45"/>
    <p:sldId id="409" r:id="rId46"/>
    <p:sldId id="410" r:id="rId47"/>
    <p:sldId id="355" r:id="rId48"/>
    <p:sldId id="411" r:id="rId49"/>
    <p:sldId id="414" r:id="rId50"/>
    <p:sldId id="412" r:id="rId51"/>
    <p:sldId id="432" r:id="rId52"/>
    <p:sldId id="433" r:id="rId53"/>
    <p:sldId id="434" r:id="rId54"/>
    <p:sldId id="416" r:id="rId55"/>
    <p:sldId id="436" r:id="rId56"/>
    <p:sldId id="435" r:id="rId57"/>
    <p:sldId id="438" r:id="rId58"/>
    <p:sldId id="521" r:id="rId59"/>
    <p:sldId id="437" r:id="rId60"/>
    <p:sldId id="417" r:id="rId61"/>
    <p:sldId id="440" r:id="rId62"/>
    <p:sldId id="517" r:id="rId63"/>
    <p:sldId id="419" r:id="rId64"/>
    <p:sldId id="441" r:id="rId65"/>
    <p:sldId id="518" r:id="rId66"/>
    <p:sldId id="443" r:id="rId67"/>
    <p:sldId id="444" r:id="rId68"/>
    <p:sldId id="445" r:id="rId69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9DC"/>
    <a:srgbClr val="E2AEAB"/>
    <a:srgbClr val="BD202E"/>
    <a:srgbClr val="E98F4E"/>
    <a:srgbClr val="FFFFFF"/>
    <a:srgbClr val="FFBA55"/>
    <a:srgbClr val="58B6E5"/>
    <a:srgbClr val="4E98C7"/>
    <a:srgbClr val="FFC740"/>
    <a:srgbClr val="CE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>
        <p:guide orient="horz" pos="201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3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3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28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0.xml"/><Relationship Id="rId1" Type="http://schemas.openxmlformats.org/officeDocument/2006/relationships/tags" Target="../tags/tag6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9.xml"/><Relationship Id="rId40" Type="http://schemas.openxmlformats.org/officeDocument/2006/relationships/slide" Target="slide17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6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16.xml"/><Relationship Id="rId43" Type="http://schemas.openxmlformats.org/officeDocument/2006/relationships/slide" Target="slide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6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6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28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6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9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6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16.xml"/><Relationship Id="rId43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21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8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2.xml"/><Relationship Id="rId41" Type="http://schemas.openxmlformats.org/officeDocument/2006/relationships/slide" Target="slide23.xml"/><Relationship Id="rId1" Type="http://schemas.openxmlformats.org/officeDocument/2006/relationships/tags" Target="../tags/tag6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5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4.xml"/><Relationship Id="rId30" Type="http://schemas.openxmlformats.org/officeDocument/2006/relationships/slide" Target="slide19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7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7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3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28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7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9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6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16.xml"/><Relationship Id="rId43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21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2.xml"/><Relationship Id="rId41" Type="http://schemas.openxmlformats.org/officeDocument/2006/relationships/slide" Target="slide23.xml"/><Relationship Id="rId1" Type="http://schemas.openxmlformats.org/officeDocument/2006/relationships/tags" Target="../tags/tag7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5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4.xml"/><Relationship Id="rId30" Type="http://schemas.openxmlformats.org/officeDocument/2006/relationships/slide" Target="slide19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7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3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28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7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9.xml"/><Relationship Id="rId40" Type="http://schemas.openxmlformats.org/officeDocument/2006/relationships/slide" Target="slide17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6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16.xml"/><Relationship Id="rId43" Type="http://schemas.openxmlformats.org/officeDocument/2006/relationships/slide" Target="slide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2.xml"/><Relationship Id="rId41" Type="http://schemas.openxmlformats.org/officeDocument/2006/relationships/slide" Target="slide23.xml"/><Relationship Id="rId1" Type="http://schemas.openxmlformats.org/officeDocument/2006/relationships/tags" Target="../tags/tag7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5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4.xml"/><Relationship Id="rId30" Type="http://schemas.openxmlformats.org/officeDocument/2006/relationships/slide" Target="slide19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7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19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3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28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0.xml"/><Relationship Id="rId1" Type="http://schemas.openxmlformats.org/officeDocument/2006/relationships/tags" Target="../tags/tag7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9.xml"/><Relationship Id="rId40" Type="http://schemas.openxmlformats.org/officeDocument/2006/relationships/slide" Target="slide17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6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16.xml"/><Relationship Id="rId43" Type="http://schemas.openxmlformats.org/officeDocument/2006/relationships/slide" Target="slide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2.xml"/><Relationship Id="rId41" Type="http://schemas.openxmlformats.org/officeDocument/2006/relationships/slide" Target="slide23.xml"/><Relationship Id="rId1" Type="http://schemas.openxmlformats.org/officeDocument/2006/relationships/tags" Target="../tags/tag7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5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19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2.xml"/><Relationship Id="rId41" Type="http://schemas.openxmlformats.org/officeDocument/2006/relationships/slide" Target="slide23.xml"/><Relationship Id="rId1" Type="http://schemas.openxmlformats.org/officeDocument/2006/relationships/tags" Target="../tags/tag8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19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8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16.xml"/><Relationship Id="rId43" Type="http://schemas.openxmlformats.org/officeDocument/2006/relationships/slide" Target="slide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3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3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28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0.xml"/><Relationship Id="rId1" Type="http://schemas.openxmlformats.org/officeDocument/2006/relationships/tags" Target="../tags/tag8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9.xml"/><Relationship Id="rId40" Type="http://schemas.openxmlformats.org/officeDocument/2006/relationships/slide" Target="slide17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6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16.xml"/><Relationship Id="rId43" Type="http://schemas.openxmlformats.org/officeDocument/2006/relationships/slide" Target="slide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8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9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6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16.xml"/><Relationship Id="rId43" Type="http://schemas.openxmlformats.org/officeDocument/2006/relationships/slide" Target="slide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18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2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4.xml"/><Relationship Id="rId33" Type="http://schemas.openxmlformats.org/officeDocument/2006/relationships/slide" Target="slide15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5.xml"/><Relationship Id="rId41" Type="http://schemas.openxmlformats.org/officeDocument/2006/relationships/slide" Target="slide23.xml"/><Relationship Id="rId1" Type="http://schemas.openxmlformats.org/officeDocument/2006/relationships/tags" Target="../tags/tag8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9.xml"/><Relationship Id="rId32" Type="http://schemas.openxmlformats.org/officeDocument/2006/relationships/slide" Target="slide11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4.xml"/><Relationship Id="rId36" Type="http://schemas.openxmlformats.org/officeDocument/2006/relationships/slide" Target="slide26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9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1.xml"/><Relationship Id="rId30" Type="http://schemas.openxmlformats.org/officeDocument/2006/relationships/slide" Target="slide22.xml"/><Relationship Id="rId35" Type="http://schemas.openxmlformats.org/officeDocument/2006/relationships/slide" Target="slide16.xml"/><Relationship Id="rId43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audio" Target="../media/audio1.wav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6" Type="http://schemas.openxmlformats.org/officeDocument/2006/relationships/image" Target="../media/image2.png"/><Relationship Id="rId11" Type="http://schemas.openxmlformats.org/officeDocument/2006/relationships/image" Target="../media/image32.jpeg"/><Relationship Id="rId5" Type="http://schemas.openxmlformats.org/officeDocument/2006/relationships/audio" Target="../media/audio3.wav"/><Relationship Id="rId10" Type="http://schemas.openxmlformats.org/officeDocument/2006/relationships/image" Target="../media/image31.jpeg"/><Relationship Id="rId4" Type="http://schemas.openxmlformats.org/officeDocument/2006/relationships/audio" Target="../media/audio2.wav"/><Relationship Id="rId9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audio" Target="../media/audio1.wav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6" Type="http://schemas.openxmlformats.org/officeDocument/2006/relationships/image" Target="../media/image2.png"/><Relationship Id="rId11" Type="http://schemas.openxmlformats.org/officeDocument/2006/relationships/image" Target="../media/image28.jpeg"/><Relationship Id="rId5" Type="http://schemas.openxmlformats.org/officeDocument/2006/relationships/audio" Target="../media/audio3.wav"/><Relationship Id="rId10" Type="http://schemas.openxmlformats.org/officeDocument/2006/relationships/image" Target="../media/image32.jpeg"/><Relationship Id="rId4" Type="http://schemas.openxmlformats.org/officeDocument/2006/relationships/audio" Target="../media/audio2.wav"/><Relationship Id="rId9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audio" Target="../media/audio1.wav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6" Type="http://schemas.openxmlformats.org/officeDocument/2006/relationships/image" Target="../media/image2.png"/><Relationship Id="rId5" Type="http://schemas.openxmlformats.org/officeDocument/2006/relationships/audio" Target="../media/audio3.wav"/><Relationship Id="rId10" Type="http://schemas.openxmlformats.org/officeDocument/2006/relationships/image" Target="../media/image34.png"/><Relationship Id="rId4" Type="http://schemas.openxmlformats.org/officeDocument/2006/relationships/audio" Target="../media/audio2.wav"/><Relationship Id="rId9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audio" Target="../media/audio1.wav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6" Type="http://schemas.openxmlformats.org/officeDocument/2006/relationships/image" Target="../media/image2.png"/><Relationship Id="rId5" Type="http://schemas.openxmlformats.org/officeDocument/2006/relationships/audio" Target="../media/audio3.wav"/><Relationship Id="rId4" Type="http://schemas.openxmlformats.org/officeDocument/2006/relationships/audio" Target="../media/audio2.wav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audio1.wav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6" Type="http://schemas.openxmlformats.org/officeDocument/2006/relationships/image" Target="../media/image2.png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6" Type="http://schemas.openxmlformats.org/officeDocument/2006/relationships/image" Target="../media/image39.png"/><Relationship Id="rId5" Type="http://schemas.openxmlformats.org/officeDocument/2006/relationships/audio" Target="../media/audio5.wav"/><Relationship Id="rId4" Type="http://schemas.openxmlformats.org/officeDocument/2006/relationships/audio" Target="../media/audio4.wa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Relationship Id="rId6" Type="http://schemas.openxmlformats.org/officeDocument/2006/relationships/image" Target="../media/image39.png"/><Relationship Id="rId5" Type="http://schemas.openxmlformats.org/officeDocument/2006/relationships/audio" Target="../media/audio5.wav"/><Relationship Id="rId4" Type="http://schemas.openxmlformats.org/officeDocument/2006/relationships/audio" Target="../media/audio4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Relationship Id="rId5" Type="http://schemas.openxmlformats.org/officeDocument/2006/relationships/image" Target="../media/image49.png"/><Relationship Id="rId4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5.xml"/><Relationship Id="rId5" Type="http://schemas.openxmlformats.org/officeDocument/2006/relationships/image" Target="../media/image49.png"/><Relationship Id="rId4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9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0.xml"/><Relationship Id="rId6" Type="http://schemas.openxmlformats.org/officeDocument/2006/relationships/image" Target="../media/image2.png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63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audio" Target="../media/media7.wav"/><Relationship Id="rId17" Type="http://schemas.openxmlformats.org/officeDocument/2006/relationships/image" Target="../media/image62.png"/><Relationship Id="rId2" Type="http://schemas.openxmlformats.org/officeDocument/2006/relationships/audio" Target="../media/media2.wav"/><Relationship Id="rId16" Type="http://schemas.openxmlformats.org/officeDocument/2006/relationships/image" Target="../media/image2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microsoft.com/office/2007/relationships/media" Target="../media/media7.wav"/><Relationship Id="rId5" Type="http://schemas.microsoft.com/office/2007/relationships/media" Target="../media/media4.wav"/><Relationship Id="rId15" Type="http://schemas.openxmlformats.org/officeDocument/2006/relationships/audio" Target="../media/audio1.wav"/><Relationship Id="rId10" Type="http://schemas.openxmlformats.org/officeDocument/2006/relationships/audio" Target="../media/media6.wav"/><Relationship Id="rId19" Type="http://schemas.openxmlformats.org/officeDocument/2006/relationships/image" Target="../media/image64.png"/><Relationship Id="rId4" Type="http://schemas.openxmlformats.org/officeDocument/2006/relationships/audio" Target="../media/media3.wav"/><Relationship Id="rId9" Type="http://schemas.microsoft.com/office/2007/relationships/media" Target="../media/media6.wav"/><Relationship Id="rId14" Type="http://schemas.openxmlformats.org/officeDocument/2006/relationships/audio" Target="../media/audio2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1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2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audio" Target="../media/audio5.wav"/><Relationship Id="rId16" Type="http://schemas.openxmlformats.org/officeDocument/2006/relationships/image" Target="../media/image7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7.GIF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4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7.GIF"/><Relationship Id="rId7" Type="http://schemas.openxmlformats.org/officeDocument/2006/relationships/image" Target="../media/image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40.png"/><Relationship Id="rId4" Type="http://schemas.openxmlformats.org/officeDocument/2006/relationships/image" Target="../media/image68.png"/><Relationship Id="rId9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slide" Target="slide21.xml"/><Relationship Id="rId39" Type="http://schemas.openxmlformats.org/officeDocument/2006/relationships/slide" Target="slide17.xml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slide" Target="slide18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slide" Target="slide22.xml"/><Relationship Id="rId41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slide" Target="slide14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slide" Target="slide9.xml"/><Relationship Id="rId28" Type="http://schemas.openxmlformats.org/officeDocument/2006/relationships/slide" Target="slide25.xml"/><Relationship Id="rId36" Type="http://schemas.openxmlformats.org/officeDocument/2006/relationships/slide" Target="slide29.xml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slide" Target="slide11.xm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slide" Target="slide24.xml"/><Relationship Id="rId30" Type="http://schemas.openxmlformats.org/officeDocument/2006/relationships/slide" Target="slide19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slide" Target="slide21.xml"/><Relationship Id="rId39" Type="http://schemas.openxmlformats.org/officeDocument/2006/relationships/slide" Target="slide17.xml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slide" Target="slide16.xml"/><Relationship Id="rId42" Type="http://schemas.openxmlformats.org/officeDocument/2006/relationships/slide" Target="slide2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slide" Target="slide18.xml"/><Relationship Id="rId33" Type="http://schemas.openxmlformats.org/officeDocument/2006/relationships/slide" Target="slide12.xml"/><Relationship Id="rId38" Type="http://schemas.openxmlformats.org/officeDocument/2006/relationships/slide" Target="slide1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slide" Target="slide22.xml"/><Relationship Id="rId41" Type="http://schemas.openxmlformats.org/officeDocument/2006/relationships/slide" Target="slide23.xml"/><Relationship Id="rId1" Type="http://schemas.openxmlformats.org/officeDocument/2006/relationships/tags" Target="../tags/tag6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slide" Target="slide14.xml"/><Relationship Id="rId32" Type="http://schemas.openxmlformats.org/officeDocument/2006/relationships/slide" Target="slide15.xml"/><Relationship Id="rId37" Type="http://schemas.openxmlformats.org/officeDocument/2006/relationships/slide" Target="slide28.xml"/><Relationship Id="rId40" Type="http://schemas.openxmlformats.org/officeDocument/2006/relationships/slide" Target="slide20.xml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slide" Target="slide25.xml"/><Relationship Id="rId36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slide" Target="slide1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slide" Target="slide24.xml"/><Relationship Id="rId30" Type="http://schemas.openxmlformats.org/officeDocument/2006/relationships/slide" Target="slide19.xml"/><Relationship Id="rId35" Type="http://schemas.openxmlformats.org/officeDocument/2006/relationships/slide" Target="slide26.xml"/><Relationship Id="rId43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同侧圆角矩形 34">
            <a:extLst>
              <a:ext uri="{FF2B5EF4-FFF2-40B4-BE49-F238E27FC236}">
                <a16:creationId xmlns:a16="http://schemas.microsoft.com/office/drawing/2014/main" id="{37A3BC28-DEBE-B282-E1BF-F870318F6F33}"/>
              </a:ext>
            </a:extLst>
          </p:cNvPr>
          <p:cNvSpPr/>
          <p:nvPr/>
        </p:nvSpPr>
        <p:spPr>
          <a:xfrm>
            <a:off x="112713" y="931545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1D2023-2203-E5C9-D591-E94EBF22DECF}"/>
              </a:ext>
            </a:extLst>
          </p:cNvPr>
          <p:cNvSpPr/>
          <p:nvPr/>
        </p:nvSpPr>
        <p:spPr>
          <a:xfrm>
            <a:off x="113348" y="1026795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BA5A9E-D006-4C56-A3FA-F08CAF215267}"/>
              </a:ext>
            </a:extLst>
          </p:cNvPr>
          <p:cNvSpPr/>
          <p:nvPr/>
        </p:nvSpPr>
        <p:spPr>
          <a:xfrm>
            <a:off x="98425" y="1807845"/>
            <a:ext cx="11793855" cy="151384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D2BD4A-8FCC-4645-9996-307E6D4DB307}"/>
              </a:ext>
            </a:extLst>
          </p:cNvPr>
          <p:cNvSpPr/>
          <p:nvPr/>
        </p:nvSpPr>
        <p:spPr>
          <a:xfrm>
            <a:off x="112713" y="1958975"/>
            <a:ext cx="11791950" cy="12198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P49.疑问代词“什么”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疑问代词“什么”表示疑问，用在疑问句中可直接做宾语。或者与后接 名词性成分一起做宾语。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The interrogative pronoun “什么”is used in interrogative sentences, serving as the object by itself or together with a nominal element following it.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F31B86-23EF-318F-0F9E-3F1392EDAFDA}"/>
              </a:ext>
            </a:extLst>
          </p:cNvPr>
          <p:cNvSpPr/>
          <p:nvPr/>
        </p:nvSpPr>
        <p:spPr>
          <a:xfrm>
            <a:off x="87630" y="3418840"/>
            <a:ext cx="11793855" cy="172148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91B08D-F910-9F3A-E121-6CEED3160251}"/>
              </a:ext>
            </a:extLst>
          </p:cNvPr>
          <p:cNvSpPr/>
          <p:nvPr/>
        </p:nvSpPr>
        <p:spPr>
          <a:xfrm>
            <a:off x="87630" y="3516630"/>
            <a:ext cx="11779885" cy="1501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P51.“是”字句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“是”字句是由“是”构成的判断句，用于表达人或事物等于什么或者属于什么。其否定形式是在“是”前加上否定副词“不”。“</a:t>
            </a: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是”sentence is a determinative sentence with“是”indicating what somebody or something equals or belongs to.The negative sentence is formed byadding the negative adverb“不”before“是”.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03A398-1FB0-EE86-529B-092B87824404}"/>
              </a:ext>
            </a:extLst>
          </p:cNvPr>
          <p:cNvSpPr/>
          <p:nvPr/>
        </p:nvSpPr>
        <p:spPr>
          <a:xfrm>
            <a:off x="111125" y="5225415"/>
            <a:ext cx="11793855" cy="145288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10842F-BD37-79EC-7BE2-C3D120413A30}"/>
              </a:ext>
            </a:extLst>
          </p:cNvPr>
          <p:cNvSpPr/>
          <p:nvPr/>
        </p:nvSpPr>
        <p:spPr>
          <a:xfrm>
            <a:off x="156210" y="5279390"/>
            <a:ext cx="11948160" cy="12198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P52.用“吗”的疑问句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疑问助词“吗”表示疑问语气，用在陈述句句尾构成疑问句。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The particle““吗”indicates an interrogative mood.When““吗”is added at the end of a declarative sentence. the declarative sentence turns into a question.</a:t>
            </a:r>
          </a:p>
        </p:txBody>
      </p:sp>
      <p:pic>
        <p:nvPicPr>
          <p:cNvPr id="18" name="图片 17" descr="1">
            <a:extLst>
              <a:ext uri="{FF2B5EF4-FFF2-40B4-BE49-F238E27FC236}">
                <a16:creationId xmlns:a16="http://schemas.microsoft.com/office/drawing/2014/main" id="{D8FF4956-7FD0-D18F-18C1-78C3F42B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1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5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6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7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8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9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40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1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2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3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5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6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7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8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5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6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7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8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29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0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1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403385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6" name="图片 5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7" name="图片 6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8" name="图片 7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9" name="图片 8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10" name="图片 9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11" name="图片 10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12" name="图片 11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13" name="图片 12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14" name="图片 13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15" name="图片 14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17" name="图片 16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18" name="图片 17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19" name="图片 1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20" name="图片 1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21" name="图片 2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22" name="图片 21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23" name="图片 22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24" name="图片 23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25" name="图片 24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26" name="图片 25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27" name="矩形 26">
            <a:hlinkHover r:id="rId24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hlinkHover r:id="rId32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5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6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7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8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9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6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7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8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29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0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1" action="ppaction://hlinksldjump"/>
          </p:cNvPr>
          <p:cNvSpPr/>
          <p:nvPr/>
        </p:nvSpPr>
        <p:spPr>
          <a:xfrm>
            <a:off x="403385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1" action="ppaction://hlinksldjump"/>
          </p:cNvPr>
          <p:cNvSpPr/>
          <p:nvPr/>
        </p:nvSpPr>
        <p:spPr>
          <a:xfrm>
            <a:off x="403385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34">
            <a:extLst>
              <a:ext uri="{FF2B5EF4-FFF2-40B4-BE49-F238E27FC236}">
                <a16:creationId xmlns:a16="http://schemas.microsoft.com/office/drawing/2014/main" id="{43DA0C1D-6A26-7FF0-B7E5-5638F1FBEF8A}"/>
              </a:ext>
            </a:extLst>
          </p:cNvPr>
          <p:cNvSpPr/>
          <p:nvPr/>
        </p:nvSpPr>
        <p:spPr>
          <a:xfrm>
            <a:off x="113824" y="1044575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988BA7-6C45-CD49-E9A8-D7254E2CC7C3}"/>
              </a:ext>
            </a:extLst>
          </p:cNvPr>
          <p:cNvSpPr/>
          <p:nvPr/>
        </p:nvSpPr>
        <p:spPr>
          <a:xfrm>
            <a:off x="114459" y="1139825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E305D5-CED2-FD68-6D08-7E6D9DD0BF64}"/>
              </a:ext>
            </a:extLst>
          </p:cNvPr>
          <p:cNvSpPr/>
          <p:nvPr/>
        </p:nvSpPr>
        <p:spPr>
          <a:xfrm>
            <a:off x="99536" y="1920875"/>
            <a:ext cx="11793855" cy="464439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A65B52-303C-BAD8-5D8B-ED84160BD81D}"/>
              </a:ext>
            </a:extLst>
          </p:cNvPr>
          <p:cNvSpPr/>
          <p:nvPr/>
        </p:nvSpPr>
        <p:spPr>
          <a:xfrm>
            <a:off x="113824" y="2072005"/>
            <a:ext cx="11791950" cy="43230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P56-P59.拼音 1- 发音辨析:声母j、q、x和z、c、s 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j、q、x是舌面音，发]、q时舌面要与硬腭接触，j没有强烈的气流呼出，而q有强烈的气流呼出。发x时，舌面接近硬腭，但不要接触，始终保持一条缝隙。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j.q and x are known as coronals. The surface of the tongue touches the hard palate when pronouncing /and q.While q brings out a strong airflow.j doesn't. When x is pronounced, the surface of the tongue approaches the hard palate without reaching it, leaving a gap in between.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z、c、s是舌尖前音。发z、c时，舌尖前部与上齿背接触，然后马上打开形成缝隙，z没有强烈的气流通过，而c有明显的气流通过。发s时，舌尖前与上齿背始终不接触，保留缝隙使气流流出。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z.c and s are dentals. When pronouncing zand c,the front part of the tongue tip touches the inner surface of the upper teeth and then immediately parts with it,forming a gap in between. z is pronounced with no strong airflow,while c comes with an obvious airflow. When pronouncing sthe front part of the tongue tip stays away from the inner surface of the upper teeth all along, leaving a gap for the airflow to get through.</a:t>
            </a:r>
          </a:p>
        </p:txBody>
      </p:sp>
      <p:pic>
        <p:nvPicPr>
          <p:cNvPr id="12" name="图片 11" descr="1">
            <a:extLst>
              <a:ext uri="{FF2B5EF4-FFF2-40B4-BE49-F238E27FC236}">
                <a16:creationId xmlns:a16="http://schemas.microsoft.com/office/drawing/2014/main" id="{38800C5C-60F9-A677-4FB6-328E998B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5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5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6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7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8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9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40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7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8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29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0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1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0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1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403385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5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6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7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8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9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40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1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8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29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0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1" action="ppaction://hlinksldjump"/>
          </p:cNvPr>
          <p:cNvSpPr/>
          <p:nvPr/>
        </p:nvSpPr>
        <p:spPr>
          <a:xfrm>
            <a:off x="403385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29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0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1" action="ppaction://hlinksldjump"/>
          </p:cNvPr>
          <p:cNvSpPr/>
          <p:nvPr/>
        </p:nvSpPr>
        <p:spPr>
          <a:xfrm>
            <a:off x="403385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6" name="图片 5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7" name="图片 6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8" name="图片 7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9" name="图片 8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10" name="图片 9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11" name="图片 10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12" name="图片 11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13" name="图片 12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14" name="图片 13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15" name="图片 14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17" name="图片 16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18" name="图片 17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19" name="图片 1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20" name="图片 1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21" name="图片 2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22" name="图片 21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23" name="图片 22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24" name="图片 23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25" name="图片 24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26" name="图片 25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27" name="矩形 26">
            <a:hlinkHover r:id="rId24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hlinkHover r:id="rId32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hlinkHover r:id="rId35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5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6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7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8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9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40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1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2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403385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5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6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7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4" action="ppaction://hlinksldjump"/>
          </p:cNvPr>
          <p:cNvSpPr/>
          <p:nvPr/>
        </p:nvSpPr>
        <p:spPr>
          <a:xfrm>
            <a:off x="3975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5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6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7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8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9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30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1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2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3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4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5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6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40322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34">
            <a:extLst>
              <a:ext uri="{FF2B5EF4-FFF2-40B4-BE49-F238E27FC236}">
                <a16:creationId xmlns:a16="http://schemas.microsoft.com/office/drawing/2014/main" id="{DBB67CAC-CE2C-10F7-DA1C-F72C3A9132E6}"/>
              </a:ext>
            </a:extLst>
          </p:cNvPr>
          <p:cNvSpPr/>
          <p:nvPr/>
        </p:nvSpPr>
        <p:spPr>
          <a:xfrm>
            <a:off x="119222" y="952817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DF032D-FF0F-C07F-2FBB-CB6D7E9B6551}"/>
              </a:ext>
            </a:extLst>
          </p:cNvPr>
          <p:cNvSpPr/>
          <p:nvPr/>
        </p:nvSpPr>
        <p:spPr>
          <a:xfrm>
            <a:off x="119857" y="1048067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A7F2F2-C2FA-A76F-4CE8-01AB88F684EB}"/>
              </a:ext>
            </a:extLst>
          </p:cNvPr>
          <p:cNvSpPr/>
          <p:nvPr/>
        </p:nvSpPr>
        <p:spPr>
          <a:xfrm>
            <a:off x="104934" y="1829117"/>
            <a:ext cx="11793855" cy="4661738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1A0E62-0CFA-4F81-54EA-9A378D0755EE}"/>
              </a:ext>
            </a:extLst>
          </p:cNvPr>
          <p:cNvSpPr/>
          <p:nvPr/>
        </p:nvSpPr>
        <p:spPr>
          <a:xfrm>
            <a:off x="119222" y="1980247"/>
            <a:ext cx="11791950" cy="45965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P60.</a:t>
            </a:r>
            <a:r>
              <a: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拼音 1-发音辨析：韵母i u 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i和ü是发音位置相同、嘴唇形状不同的两个韵母，发i时嘴唇的形状是平的，而发ü时一定要圆唇。练习时可以先发好i，保持发音部位不动，然后把嘴唇圆起来就可以发出。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The finals i and ü share the same position of articulation,but are pronounced with the lips in different shapes.When pronouncing i,the lips are relaxed; when pronouncing ü,the lips must be rounded. To practice the two sounds,you can say i firstthen keep your tonguc where it is and round your lips to pronounce ü.</a:t>
            </a: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u和u都是圆唇音，但是发音时ü的舌位在前，舌尖抵住下齿背，而u的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什 </a:t>
            </a:r>
            <a:r>
              <a:rPr lang="en-US" altLang="zh-CN" b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么舌位在后，舌尖不能和下齿背接触，舌头要尽力往后收才能发对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 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Both u and </a:t>
            </a:r>
            <a:r>
              <a:rPr lang="en-US" altLang="zh-CN" b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üare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pronounced with rounded </a:t>
            </a:r>
            <a:r>
              <a:rPr lang="en-US" altLang="zh-CN" b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lips.When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saying </a:t>
            </a:r>
            <a:r>
              <a:rPr lang="en-US" altLang="zh-CN" b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ü,the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tongue is in a front position, with the tip pressing the inner surface of the lower </a:t>
            </a:r>
            <a:r>
              <a:rPr lang="en-US" altLang="zh-CN" b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teeth;when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saying </a:t>
            </a:r>
            <a:r>
              <a:rPr lang="en-US" altLang="zh-CN" b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u,the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tongue is in a back position, with the tip staying away from the inner surface of the lower </a:t>
            </a:r>
            <a:r>
              <a:rPr lang="en-US" altLang="zh-CN" b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teeth,and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the tongue should be held backwards to pronounce the sound right.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6" name="图片 5" descr="1">
            <a:extLst>
              <a:ext uri="{FF2B5EF4-FFF2-40B4-BE49-F238E27FC236}">
                <a16:creationId xmlns:a16="http://schemas.microsoft.com/office/drawing/2014/main" id="{A33B8D82-E5BE-372E-D0C8-2D109B7C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632" y="200977"/>
            <a:ext cx="145923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22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空心弧 29"/>
          <p:cNvSpPr/>
          <p:nvPr/>
        </p:nvSpPr>
        <p:spPr>
          <a:xfrm>
            <a:off x="3748167" y="423837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4307915" y="423837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4842787" y="422635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0" y="1070610"/>
            <a:ext cx="12179300" cy="5836285"/>
          </a:xfrm>
          <a:prstGeom prst="roundRect">
            <a:avLst/>
          </a:prstGeom>
          <a:solidFill>
            <a:srgbClr val="FFD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1280" y="1150620"/>
            <a:ext cx="12016740" cy="5706745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a">
            <a:hlinkClick r:id="" action="ppaction://noaction"/>
          </p:cNvPr>
          <p:cNvSpPr/>
          <p:nvPr/>
        </p:nvSpPr>
        <p:spPr>
          <a:xfrm>
            <a:off x="965954" y="1338450"/>
            <a:ext cx="50536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e">
            <a:hlinkClick r:id="" action="ppaction://noaction"/>
          </p:cNvPr>
          <p:cNvSpPr/>
          <p:nvPr/>
        </p:nvSpPr>
        <p:spPr>
          <a:xfrm>
            <a:off x="2725294" y="1338753"/>
            <a:ext cx="502956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i">
            <a:hlinkClick r:id="" action="ppaction://noaction"/>
          </p:cNvPr>
          <p:cNvSpPr/>
          <p:nvPr/>
        </p:nvSpPr>
        <p:spPr>
          <a:xfrm>
            <a:off x="226358" y="2432691"/>
            <a:ext cx="50564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i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u">
            <a:hlinkClick r:id="" action="ppaction://noaction"/>
          </p:cNvPr>
          <p:cNvSpPr/>
          <p:nvPr/>
        </p:nvSpPr>
        <p:spPr>
          <a:xfrm>
            <a:off x="225934" y="3527264"/>
            <a:ext cx="50536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yu">
            <a:hlinkClick r:id="" action="ppaction://noaction"/>
          </p:cNvPr>
          <p:cNvSpPr/>
          <p:nvPr/>
        </p:nvSpPr>
        <p:spPr>
          <a:xfrm>
            <a:off x="225932" y="4733599"/>
            <a:ext cx="50564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ü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uei">
            <a:hlinkClick r:id="" action="ppaction://noaction"/>
          </p:cNvPr>
          <p:cNvSpPr/>
          <p:nvPr/>
        </p:nvSpPr>
        <p:spPr>
          <a:xfrm>
            <a:off x="4526280" y="3527425"/>
            <a:ext cx="95631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uei(ui)</a:t>
            </a:r>
          </a:p>
        </p:txBody>
      </p:sp>
      <p:sp>
        <p:nvSpPr>
          <p:cNvPr id="36" name="ie">
            <a:hlinkClick r:id="" action="ppaction://noaction"/>
          </p:cNvPr>
          <p:cNvSpPr/>
          <p:nvPr/>
        </p:nvSpPr>
        <p:spPr>
          <a:xfrm>
            <a:off x="2725523" y="2407926"/>
            <a:ext cx="687832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ie</a:t>
            </a:r>
          </a:p>
        </p:txBody>
      </p:sp>
      <p:sp>
        <p:nvSpPr>
          <p:cNvPr id="37" name="ue">
            <a:hlinkClick r:id="" action="ppaction://noaction"/>
          </p:cNvPr>
          <p:cNvSpPr/>
          <p:nvPr/>
        </p:nvSpPr>
        <p:spPr>
          <a:xfrm>
            <a:off x="2725455" y="4733002"/>
            <a:ext cx="663267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üe</a:t>
            </a:r>
          </a:p>
        </p:txBody>
      </p:sp>
      <p:sp>
        <p:nvSpPr>
          <p:cNvPr id="38" name="er">
            <a:hlinkClick r:id="" action="ppaction://noaction"/>
          </p:cNvPr>
          <p:cNvSpPr/>
          <p:nvPr/>
        </p:nvSpPr>
        <p:spPr>
          <a:xfrm>
            <a:off x="165735" y="5817870"/>
            <a:ext cx="694055" cy="63309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er</a:t>
            </a:r>
          </a:p>
        </p:txBody>
      </p:sp>
      <p:sp>
        <p:nvSpPr>
          <p:cNvPr id="52" name="ia">
            <a:hlinkClick r:id="" action="ppaction://noaction"/>
          </p:cNvPr>
          <p:cNvSpPr/>
          <p:nvPr/>
        </p:nvSpPr>
        <p:spPr>
          <a:xfrm>
            <a:off x="965549" y="240792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ia</a:t>
            </a:r>
          </a:p>
        </p:txBody>
      </p:sp>
      <p:sp>
        <p:nvSpPr>
          <p:cNvPr id="57" name="ua">
            <a:hlinkClick r:id="" action="ppaction://noaction"/>
          </p:cNvPr>
          <p:cNvSpPr/>
          <p:nvPr/>
        </p:nvSpPr>
        <p:spPr>
          <a:xfrm>
            <a:off x="987501" y="3527264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ua</a:t>
            </a:r>
          </a:p>
        </p:txBody>
      </p:sp>
      <p:sp>
        <p:nvSpPr>
          <p:cNvPr id="58" name="uai">
            <a:hlinkClick r:id="" action="ppaction://noaction"/>
          </p:cNvPr>
          <p:cNvSpPr/>
          <p:nvPr/>
        </p:nvSpPr>
        <p:spPr>
          <a:xfrm>
            <a:off x="3599180" y="3527425"/>
            <a:ext cx="70866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uai</a:t>
            </a:r>
          </a:p>
        </p:txBody>
      </p:sp>
      <p:sp>
        <p:nvSpPr>
          <p:cNvPr id="62" name="uo">
            <a:hlinkClick r:id="" action="ppaction://noaction"/>
          </p:cNvPr>
          <p:cNvSpPr/>
          <p:nvPr/>
        </p:nvSpPr>
        <p:spPr>
          <a:xfrm>
            <a:off x="1849223" y="3527264"/>
            <a:ext cx="685361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uo</a:t>
            </a:r>
          </a:p>
        </p:txBody>
      </p:sp>
      <p:sp>
        <p:nvSpPr>
          <p:cNvPr id="70" name="矩形 69"/>
          <p:cNvSpPr/>
          <p:nvPr/>
        </p:nvSpPr>
        <p:spPr>
          <a:xfrm>
            <a:off x="1022875" y="80305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34302" y="2630930"/>
            <a:ext cx="571411" cy="6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1029223" y="5013021"/>
            <a:ext cx="575221" cy="66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iao">
            <a:hlinkClick r:id="" action="ppaction://noaction"/>
          </p:cNvPr>
          <p:cNvSpPr/>
          <p:nvPr/>
        </p:nvSpPr>
        <p:spPr>
          <a:xfrm>
            <a:off x="5553075" y="2432685"/>
            <a:ext cx="70167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iao</a:t>
            </a:r>
            <a:endParaRPr lang="en-US" altLang="zh-CN" sz="2800" b="1" dirty="0" err="1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9" name="a">
            <a:hlinkClick r:id="" action="ppaction://noaction"/>
          </p:cNvPr>
          <p:cNvSpPr/>
          <p:nvPr/>
        </p:nvSpPr>
        <p:spPr>
          <a:xfrm>
            <a:off x="1849239" y="1338450"/>
            <a:ext cx="50536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o</a:t>
            </a:r>
          </a:p>
        </p:txBody>
      </p:sp>
      <p:sp>
        <p:nvSpPr>
          <p:cNvPr id="67" name="ia">
            <a:hlinkClick r:id="" action="ppaction://noaction"/>
          </p:cNvPr>
          <p:cNvSpPr/>
          <p:nvPr/>
        </p:nvSpPr>
        <p:spPr>
          <a:xfrm>
            <a:off x="3598894" y="133858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ai</a:t>
            </a:r>
          </a:p>
        </p:txBody>
      </p:sp>
      <p:sp>
        <p:nvSpPr>
          <p:cNvPr id="68" name="ia">
            <a:hlinkClick r:id="" action="ppaction://noaction"/>
          </p:cNvPr>
          <p:cNvSpPr/>
          <p:nvPr/>
        </p:nvSpPr>
        <p:spPr>
          <a:xfrm>
            <a:off x="4556474" y="133858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ei</a:t>
            </a:r>
          </a:p>
        </p:txBody>
      </p:sp>
      <p:sp>
        <p:nvSpPr>
          <p:cNvPr id="69" name="ia">
            <a:hlinkClick r:id="" action="ppaction://noaction"/>
          </p:cNvPr>
          <p:cNvSpPr/>
          <p:nvPr/>
        </p:nvSpPr>
        <p:spPr>
          <a:xfrm>
            <a:off x="5552789" y="133858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ao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韵母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579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 Final 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ia">
            <a:hlinkClick r:id="" action="ppaction://noaction"/>
          </p:cNvPr>
          <p:cNvSpPr/>
          <p:nvPr/>
        </p:nvSpPr>
        <p:spPr>
          <a:xfrm>
            <a:off x="6500209" y="133858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ou</a:t>
            </a:r>
          </a:p>
        </p:txBody>
      </p:sp>
      <p:sp>
        <p:nvSpPr>
          <p:cNvPr id="9" name="ia">
            <a:hlinkClick r:id="" action="ppaction://noaction"/>
          </p:cNvPr>
          <p:cNvSpPr/>
          <p:nvPr/>
        </p:nvSpPr>
        <p:spPr>
          <a:xfrm>
            <a:off x="7447629" y="133858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an</a:t>
            </a:r>
          </a:p>
        </p:txBody>
      </p:sp>
      <p:sp>
        <p:nvSpPr>
          <p:cNvPr id="11" name="ia">
            <a:hlinkClick r:id="" action="ppaction://noaction"/>
          </p:cNvPr>
          <p:cNvSpPr/>
          <p:nvPr/>
        </p:nvSpPr>
        <p:spPr>
          <a:xfrm>
            <a:off x="8395049" y="133858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en</a:t>
            </a:r>
          </a:p>
        </p:txBody>
      </p:sp>
      <p:sp>
        <p:nvSpPr>
          <p:cNvPr id="12" name="ia">
            <a:hlinkClick r:id="" action="ppaction://noaction"/>
          </p:cNvPr>
          <p:cNvSpPr/>
          <p:nvPr/>
        </p:nvSpPr>
        <p:spPr>
          <a:xfrm>
            <a:off x="9342755" y="1338580"/>
            <a:ext cx="73596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ang</a:t>
            </a:r>
          </a:p>
        </p:txBody>
      </p:sp>
      <p:sp>
        <p:nvSpPr>
          <p:cNvPr id="15" name="ia">
            <a:hlinkClick r:id="" action="ppaction://noaction"/>
          </p:cNvPr>
          <p:cNvSpPr/>
          <p:nvPr/>
        </p:nvSpPr>
        <p:spPr>
          <a:xfrm>
            <a:off x="10339070" y="1338580"/>
            <a:ext cx="73596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21" name="ia">
            <a:hlinkClick r:id="" action="ppaction://noaction"/>
          </p:cNvPr>
          <p:cNvSpPr/>
          <p:nvPr/>
        </p:nvSpPr>
        <p:spPr>
          <a:xfrm>
            <a:off x="11237595" y="1338580"/>
            <a:ext cx="73596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ong</a:t>
            </a:r>
          </a:p>
        </p:txBody>
      </p:sp>
      <p:sp>
        <p:nvSpPr>
          <p:cNvPr id="22" name="iao">
            <a:hlinkClick r:id="" action="ppaction://noaction"/>
          </p:cNvPr>
          <p:cNvSpPr/>
          <p:nvPr/>
        </p:nvSpPr>
        <p:spPr>
          <a:xfrm>
            <a:off x="6500495" y="2407285"/>
            <a:ext cx="70167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iou</a:t>
            </a:r>
            <a:endParaRPr lang="en-US" altLang="zh-CN" sz="2000" b="1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(</a:t>
            </a:r>
            <a:r>
              <a:rPr lang="en-US" altLang="zh-CN" sz="20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iu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)</a:t>
            </a:r>
            <a:endParaRPr lang="zh-CN" altLang="en-US" sz="2000" b="1" dirty="0" err="1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iao">
            <a:hlinkClick r:id="" action="ppaction://noaction"/>
          </p:cNvPr>
          <p:cNvSpPr/>
          <p:nvPr/>
        </p:nvSpPr>
        <p:spPr>
          <a:xfrm>
            <a:off x="7447915" y="2407285"/>
            <a:ext cx="64706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ian</a:t>
            </a:r>
          </a:p>
        </p:txBody>
      </p:sp>
      <p:sp>
        <p:nvSpPr>
          <p:cNvPr id="24" name="iao">
            <a:hlinkClick r:id="" action="ppaction://noaction"/>
          </p:cNvPr>
          <p:cNvSpPr/>
          <p:nvPr/>
        </p:nvSpPr>
        <p:spPr>
          <a:xfrm>
            <a:off x="7451090" y="3526790"/>
            <a:ext cx="648970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uan</a:t>
            </a:r>
          </a:p>
        </p:txBody>
      </p:sp>
      <p:sp>
        <p:nvSpPr>
          <p:cNvPr id="25" name="iao">
            <a:hlinkClick r:id="" action="ppaction://noaction"/>
          </p:cNvPr>
          <p:cNvSpPr/>
          <p:nvPr/>
        </p:nvSpPr>
        <p:spPr>
          <a:xfrm>
            <a:off x="7451090" y="4733290"/>
            <a:ext cx="648970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  <a:sym typeface="+mn-ea"/>
              </a:rPr>
              <a:t>ü</a:t>
            </a:r>
            <a:r>
              <a:rPr lang="en-US" altLang="zh-CN" sz="20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an</a:t>
            </a:r>
          </a:p>
        </p:txBody>
      </p:sp>
      <p:sp>
        <p:nvSpPr>
          <p:cNvPr id="26" name="iao">
            <a:hlinkClick r:id="" action="ppaction://noaction"/>
          </p:cNvPr>
          <p:cNvSpPr/>
          <p:nvPr/>
        </p:nvSpPr>
        <p:spPr>
          <a:xfrm>
            <a:off x="8432800" y="2407285"/>
            <a:ext cx="64706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in</a:t>
            </a:r>
          </a:p>
        </p:txBody>
      </p:sp>
      <p:sp>
        <p:nvSpPr>
          <p:cNvPr id="28" name="iao">
            <a:hlinkClick r:id="" action="ppaction://noaction"/>
          </p:cNvPr>
          <p:cNvSpPr/>
          <p:nvPr/>
        </p:nvSpPr>
        <p:spPr>
          <a:xfrm>
            <a:off x="8434705" y="3526790"/>
            <a:ext cx="64706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uen(un)</a:t>
            </a:r>
          </a:p>
        </p:txBody>
      </p:sp>
      <p:sp>
        <p:nvSpPr>
          <p:cNvPr id="33" name="iao">
            <a:hlinkClick r:id="" action="ppaction://noaction"/>
          </p:cNvPr>
          <p:cNvSpPr/>
          <p:nvPr/>
        </p:nvSpPr>
        <p:spPr>
          <a:xfrm>
            <a:off x="8434705" y="4733290"/>
            <a:ext cx="648970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  <a:sym typeface="+mn-ea"/>
              </a:rPr>
              <a:t>ü</a:t>
            </a:r>
            <a:r>
              <a:rPr lang="en-US" altLang="zh-CN" sz="20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n</a:t>
            </a:r>
          </a:p>
        </p:txBody>
      </p:sp>
      <p:sp>
        <p:nvSpPr>
          <p:cNvPr id="34" name="iao">
            <a:hlinkClick r:id="" action="ppaction://noaction"/>
          </p:cNvPr>
          <p:cNvSpPr/>
          <p:nvPr/>
        </p:nvSpPr>
        <p:spPr>
          <a:xfrm>
            <a:off x="9342755" y="2432685"/>
            <a:ext cx="73596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iang</a:t>
            </a:r>
          </a:p>
        </p:txBody>
      </p:sp>
      <p:sp>
        <p:nvSpPr>
          <p:cNvPr id="35" name="iao">
            <a:hlinkClick r:id="" action="ppaction://noaction"/>
          </p:cNvPr>
          <p:cNvSpPr/>
          <p:nvPr/>
        </p:nvSpPr>
        <p:spPr>
          <a:xfrm>
            <a:off x="9435465" y="3526790"/>
            <a:ext cx="73596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uang</a:t>
            </a:r>
          </a:p>
        </p:txBody>
      </p:sp>
      <p:sp>
        <p:nvSpPr>
          <p:cNvPr id="40" name="iao">
            <a:hlinkClick r:id="" action="ppaction://noaction"/>
          </p:cNvPr>
          <p:cNvSpPr/>
          <p:nvPr/>
        </p:nvSpPr>
        <p:spPr>
          <a:xfrm>
            <a:off x="10339070" y="2407285"/>
            <a:ext cx="73596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ing</a:t>
            </a:r>
          </a:p>
        </p:txBody>
      </p:sp>
      <p:sp>
        <p:nvSpPr>
          <p:cNvPr id="41" name="iao">
            <a:hlinkClick r:id="" action="ppaction://noaction"/>
          </p:cNvPr>
          <p:cNvSpPr/>
          <p:nvPr/>
        </p:nvSpPr>
        <p:spPr>
          <a:xfrm>
            <a:off x="10339070" y="3527425"/>
            <a:ext cx="73596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ueng</a:t>
            </a:r>
          </a:p>
        </p:txBody>
      </p:sp>
      <p:sp>
        <p:nvSpPr>
          <p:cNvPr id="42" name="iao">
            <a:hlinkClick r:id="" action="ppaction://noaction"/>
          </p:cNvPr>
          <p:cNvSpPr/>
          <p:nvPr/>
        </p:nvSpPr>
        <p:spPr>
          <a:xfrm>
            <a:off x="11237595" y="2407285"/>
            <a:ext cx="735965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iong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19" grpId="0" bldLvl="0" animBg="1"/>
      <p:bldP spid="27" grpId="1" animBg="1"/>
      <p:bldP spid="36" grpId="1" animBg="1"/>
      <p:bldP spid="37" grpId="1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8" grpId="0" bldLvl="0" animBg="1"/>
      <p:bldP spid="33" grpId="0" bldLvl="0" animBg="1"/>
      <p:bldP spid="34" grpId="0" bldLvl="0" animBg="1"/>
      <p:bldP spid="35" grpId="0" bldLvl="0" animBg="1"/>
      <p:bldP spid="40" grpId="0" bldLvl="0" animBg="1"/>
      <p:bldP spid="41" grpId="0" bldLvl="0" animBg="1"/>
      <p:bldP spid="42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70768" y="162877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3023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93963" y="162877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248208" y="1628775"/>
            <a:ext cx="2144395" cy="2145030"/>
            <a:chOff x="7023900" y="1357298"/>
            <a:chExt cx="2143140" cy="2143934"/>
          </a:xfrm>
        </p:grpSpPr>
        <p:sp>
          <p:nvSpPr>
            <p:cNvPr id="22" name="矩形 21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2" idx="1"/>
              <a:endCxn id="22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6072188" y="3933825"/>
            <a:ext cx="2144395" cy="2145030"/>
            <a:chOff x="7023900" y="1357298"/>
            <a:chExt cx="2143140" cy="2143934"/>
          </a:xfrm>
        </p:grpSpPr>
        <p:sp>
          <p:nvSpPr>
            <p:cNvPr id="10" name="矩形 9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0" idx="1"/>
              <a:endCxn id="10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695383" y="3933825"/>
            <a:ext cx="2144395" cy="2145030"/>
            <a:chOff x="7023900" y="1357298"/>
            <a:chExt cx="2143140" cy="2143934"/>
          </a:xfrm>
        </p:grpSpPr>
        <p:sp>
          <p:nvSpPr>
            <p:cNvPr id="23" name="矩形 2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3" idx="0"/>
              <a:endCxn id="2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3" idx="1"/>
              <a:endCxn id="2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453005" y="1070610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kǒu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4871720" y="105219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ji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à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</a:p>
        </p:txBody>
      </p:sp>
      <p:sp>
        <p:nvSpPr>
          <p:cNvPr id="83" name="文本框 7"/>
          <p:cNvSpPr txBox="1"/>
          <p:nvPr/>
        </p:nvSpPr>
        <p:spPr>
          <a:xfrm>
            <a:off x="7248525" y="105219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sh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</a:p>
        </p:txBody>
      </p:sp>
      <p:sp>
        <p:nvSpPr>
          <p:cNvPr id="84" name="文本框 7"/>
          <p:cNvSpPr txBox="1"/>
          <p:nvPr/>
        </p:nvSpPr>
        <p:spPr>
          <a:xfrm>
            <a:off x="3695065" y="6078855"/>
            <a:ext cx="21450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xi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ǎ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</a:t>
            </a:r>
          </a:p>
        </p:txBody>
      </p:sp>
      <p:sp>
        <p:nvSpPr>
          <p:cNvPr id="85" name="文本框 7"/>
          <p:cNvSpPr txBox="1"/>
          <p:nvPr/>
        </p:nvSpPr>
        <p:spPr>
          <a:xfrm>
            <a:off x="6073140" y="6078855"/>
            <a:ext cx="21443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bù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18" name="组合 117"/>
          <p:cNvGrpSpPr/>
          <p:nvPr/>
        </p:nvGrpSpPr>
        <p:grpSpPr>
          <a:xfrm>
            <a:off x="6412865" y="4319270"/>
            <a:ext cx="1425575" cy="1423670"/>
            <a:chOff x="10099" y="6802"/>
            <a:chExt cx="2245" cy="2242"/>
          </a:xfrm>
          <a:solidFill>
            <a:schemeClr val="bg1">
              <a:lumMod val="50000"/>
            </a:schemeClr>
          </a:solidFill>
        </p:grpSpPr>
        <p:sp>
          <p:nvSpPr>
            <p:cNvPr id="9" name="Freeform 41"/>
            <p:cNvSpPr/>
            <p:nvPr/>
          </p:nvSpPr>
          <p:spPr bwMode="auto">
            <a:xfrm>
              <a:off x="11484" y="7715"/>
              <a:ext cx="861" cy="789"/>
            </a:xfrm>
            <a:custGeom>
              <a:avLst/>
              <a:gdLst>
                <a:gd name="T0" fmla="*/ 0 w 236"/>
                <a:gd name="T1" fmla="*/ 16 h 152"/>
                <a:gd name="T2" fmla="*/ 0 w 236"/>
                <a:gd name="T3" fmla="*/ 12 h 152"/>
                <a:gd name="T4" fmla="*/ 0 w 236"/>
                <a:gd name="T5" fmla="*/ 8 h 152"/>
                <a:gd name="T6" fmla="*/ 4 w 236"/>
                <a:gd name="T7" fmla="*/ 4 h 152"/>
                <a:gd name="T8" fmla="*/ 12 w 236"/>
                <a:gd name="T9" fmla="*/ 0 h 152"/>
                <a:gd name="T10" fmla="*/ 16 w 236"/>
                <a:gd name="T11" fmla="*/ 0 h 152"/>
                <a:gd name="T12" fmla="*/ 20 w 236"/>
                <a:gd name="T13" fmla="*/ 0 h 152"/>
                <a:gd name="T14" fmla="*/ 28 w 236"/>
                <a:gd name="T15" fmla="*/ 4 h 152"/>
                <a:gd name="T16" fmla="*/ 40 w 236"/>
                <a:gd name="T17" fmla="*/ 8 h 152"/>
                <a:gd name="T18" fmla="*/ 52 w 236"/>
                <a:gd name="T19" fmla="*/ 12 h 152"/>
                <a:gd name="T20" fmla="*/ 68 w 236"/>
                <a:gd name="T21" fmla="*/ 16 h 152"/>
                <a:gd name="T22" fmla="*/ 84 w 236"/>
                <a:gd name="T23" fmla="*/ 24 h 152"/>
                <a:gd name="T24" fmla="*/ 104 w 236"/>
                <a:gd name="T25" fmla="*/ 32 h 152"/>
                <a:gd name="T26" fmla="*/ 124 w 236"/>
                <a:gd name="T27" fmla="*/ 36 h 152"/>
                <a:gd name="T28" fmla="*/ 140 w 236"/>
                <a:gd name="T29" fmla="*/ 44 h 152"/>
                <a:gd name="T30" fmla="*/ 156 w 236"/>
                <a:gd name="T31" fmla="*/ 52 h 152"/>
                <a:gd name="T32" fmla="*/ 168 w 236"/>
                <a:gd name="T33" fmla="*/ 56 h 152"/>
                <a:gd name="T34" fmla="*/ 180 w 236"/>
                <a:gd name="T35" fmla="*/ 60 h 152"/>
                <a:gd name="T36" fmla="*/ 188 w 236"/>
                <a:gd name="T37" fmla="*/ 64 h 152"/>
                <a:gd name="T38" fmla="*/ 196 w 236"/>
                <a:gd name="T39" fmla="*/ 68 h 152"/>
                <a:gd name="T40" fmla="*/ 204 w 236"/>
                <a:gd name="T41" fmla="*/ 72 h 152"/>
                <a:gd name="T42" fmla="*/ 212 w 236"/>
                <a:gd name="T43" fmla="*/ 80 h 152"/>
                <a:gd name="T44" fmla="*/ 220 w 236"/>
                <a:gd name="T45" fmla="*/ 84 h 152"/>
                <a:gd name="T46" fmla="*/ 224 w 236"/>
                <a:gd name="T47" fmla="*/ 96 h 152"/>
                <a:gd name="T48" fmla="*/ 232 w 236"/>
                <a:gd name="T49" fmla="*/ 104 h 152"/>
                <a:gd name="T50" fmla="*/ 232 w 236"/>
                <a:gd name="T51" fmla="*/ 112 h 152"/>
                <a:gd name="T52" fmla="*/ 236 w 236"/>
                <a:gd name="T53" fmla="*/ 124 h 152"/>
                <a:gd name="T54" fmla="*/ 236 w 236"/>
                <a:gd name="T55" fmla="*/ 132 h 152"/>
                <a:gd name="T56" fmla="*/ 236 w 236"/>
                <a:gd name="T57" fmla="*/ 136 h 152"/>
                <a:gd name="T58" fmla="*/ 232 w 236"/>
                <a:gd name="T59" fmla="*/ 144 h 152"/>
                <a:gd name="T60" fmla="*/ 228 w 236"/>
                <a:gd name="T61" fmla="*/ 148 h 152"/>
                <a:gd name="T62" fmla="*/ 224 w 236"/>
                <a:gd name="T63" fmla="*/ 152 h 152"/>
                <a:gd name="T64" fmla="*/ 220 w 236"/>
                <a:gd name="T65" fmla="*/ 152 h 152"/>
                <a:gd name="T66" fmla="*/ 212 w 236"/>
                <a:gd name="T67" fmla="*/ 152 h 152"/>
                <a:gd name="T68" fmla="*/ 200 w 236"/>
                <a:gd name="T69" fmla="*/ 148 h 152"/>
                <a:gd name="T70" fmla="*/ 188 w 236"/>
                <a:gd name="T71" fmla="*/ 144 h 152"/>
                <a:gd name="T72" fmla="*/ 176 w 236"/>
                <a:gd name="T73" fmla="*/ 136 h 152"/>
                <a:gd name="T74" fmla="*/ 168 w 236"/>
                <a:gd name="T75" fmla="*/ 132 h 152"/>
                <a:gd name="T76" fmla="*/ 160 w 236"/>
                <a:gd name="T77" fmla="*/ 128 h 152"/>
                <a:gd name="T78" fmla="*/ 148 w 236"/>
                <a:gd name="T79" fmla="*/ 124 h 152"/>
                <a:gd name="T80" fmla="*/ 136 w 236"/>
                <a:gd name="T81" fmla="*/ 116 h 152"/>
                <a:gd name="T82" fmla="*/ 124 w 236"/>
                <a:gd name="T83" fmla="*/ 108 h 152"/>
                <a:gd name="T84" fmla="*/ 112 w 236"/>
                <a:gd name="T85" fmla="*/ 100 h 152"/>
                <a:gd name="T86" fmla="*/ 96 w 236"/>
                <a:gd name="T87" fmla="*/ 88 h 152"/>
                <a:gd name="T88" fmla="*/ 76 w 236"/>
                <a:gd name="T89" fmla="*/ 76 h 152"/>
                <a:gd name="T90" fmla="*/ 60 w 236"/>
                <a:gd name="T91" fmla="*/ 64 h 152"/>
                <a:gd name="T92" fmla="*/ 44 w 236"/>
                <a:gd name="T93" fmla="*/ 56 h 152"/>
                <a:gd name="T94" fmla="*/ 32 w 236"/>
                <a:gd name="T95" fmla="*/ 48 h 152"/>
                <a:gd name="T96" fmla="*/ 24 w 236"/>
                <a:gd name="T97" fmla="*/ 40 h 152"/>
                <a:gd name="T98" fmla="*/ 12 w 236"/>
                <a:gd name="T99" fmla="*/ 32 h 152"/>
                <a:gd name="T100" fmla="*/ 8 w 236"/>
                <a:gd name="T101" fmla="*/ 24 h 152"/>
                <a:gd name="T102" fmla="*/ 4 w 236"/>
                <a:gd name="T103" fmla="*/ 20 h 152"/>
                <a:gd name="T104" fmla="*/ 0 w 236"/>
                <a:gd name="T105" fmla="*/ 16 h 152"/>
                <a:gd name="T106" fmla="*/ 0 w 236"/>
                <a:gd name="T107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6" h="152">
                  <a:moveTo>
                    <a:pt x="0" y="16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8" y="4"/>
                  </a:lnTo>
                  <a:lnTo>
                    <a:pt x="40" y="8"/>
                  </a:lnTo>
                  <a:lnTo>
                    <a:pt x="52" y="12"/>
                  </a:lnTo>
                  <a:lnTo>
                    <a:pt x="68" y="16"/>
                  </a:lnTo>
                  <a:lnTo>
                    <a:pt x="84" y="24"/>
                  </a:lnTo>
                  <a:lnTo>
                    <a:pt x="104" y="32"/>
                  </a:lnTo>
                  <a:lnTo>
                    <a:pt x="124" y="36"/>
                  </a:lnTo>
                  <a:lnTo>
                    <a:pt x="140" y="44"/>
                  </a:lnTo>
                  <a:lnTo>
                    <a:pt x="156" y="52"/>
                  </a:lnTo>
                  <a:lnTo>
                    <a:pt x="168" y="56"/>
                  </a:lnTo>
                  <a:lnTo>
                    <a:pt x="180" y="60"/>
                  </a:lnTo>
                  <a:lnTo>
                    <a:pt x="188" y="64"/>
                  </a:lnTo>
                  <a:lnTo>
                    <a:pt x="196" y="68"/>
                  </a:lnTo>
                  <a:lnTo>
                    <a:pt x="204" y="72"/>
                  </a:lnTo>
                  <a:lnTo>
                    <a:pt x="212" y="80"/>
                  </a:lnTo>
                  <a:lnTo>
                    <a:pt x="220" y="84"/>
                  </a:lnTo>
                  <a:lnTo>
                    <a:pt x="224" y="96"/>
                  </a:lnTo>
                  <a:lnTo>
                    <a:pt x="232" y="104"/>
                  </a:lnTo>
                  <a:lnTo>
                    <a:pt x="232" y="112"/>
                  </a:lnTo>
                  <a:lnTo>
                    <a:pt x="236" y="124"/>
                  </a:lnTo>
                  <a:lnTo>
                    <a:pt x="236" y="132"/>
                  </a:lnTo>
                  <a:lnTo>
                    <a:pt x="236" y="136"/>
                  </a:lnTo>
                  <a:lnTo>
                    <a:pt x="232" y="144"/>
                  </a:lnTo>
                  <a:lnTo>
                    <a:pt x="228" y="148"/>
                  </a:lnTo>
                  <a:lnTo>
                    <a:pt x="224" y="152"/>
                  </a:lnTo>
                  <a:lnTo>
                    <a:pt x="220" y="152"/>
                  </a:lnTo>
                  <a:lnTo>
                    <a:pt x="212" y="152"/>
                  </a:lnTo>
                  <a:lnTo>
                    <a:pt x="200" y="148"/>
                  </a:lnTo>
                  <a:lnTo>
                    <a:pt x="188" y="144"/>
                  </a:lnTo>
                  <a:lnTo>
                    <a:pt x="176" y="136"/>
                  </a:lnTo>
                  <a:lnTo>
                    <a:pt x="168" y="132"/>
                  </a:lnTo>
                  <a:lnTo>
                    <a:pt x="160" y="128"/>
                  </a:lnTo>
                  <a:lnTo>
                    <a:pt x="148" y="124"/>
                  </a:lnTo>
                  <a:lnTo>
                    <a:pt x="136" y="116"/>
                  </a:lnTo>
                  <a:lnTo>
                    <a:pt x="124" y="108"/>
                  </a:lnTo>
                  <a:lnTo>
                    <a:pt x="112" y="100"/>
                  </a:lnTo>
                  <a:lnTo>
                    <a:pt x="96" y="88"/>
                  </a:lnTo>
                  <a:lnTo>
                    <a:pt x="76" y="76"/>
                  </a:lnTo>
                  <a:lnTo>
                    <a:pt x="60" y="64"/>
                  </a:lnTo>
                  <a:lnTo>
                    <a:pt x="44" y="56"/>
                  </a:lnTo>
                  <a:lnTo>
                    <a:pt x="32" y="48"/>
                  </a:lnTo>
                  <a:lnTo>
                    <a:pt x="24" y="40"/>
                  </a:lnTo>
                  <a:lnTo>
                    <a:pt x="12" y="32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Freeform 42"/>
            <p:cNvSpPr/>
            <p:nvPr/>
          </p:nvSpPr>
          <p:spPr bwMode="auto">
            <a:xfrm>
              <a:off x="10288" y="6802"/>
              <a:ext cx="1984" cy="457"/>
            </a:xfrm>
            <a:custGeom>
              <a:avLst/>
              <a:gdLst>
                <a:gd name="T0" fmla="*/ 272 w 544"/>
                <a:gd name="T1" fmla="*/ 64 h 88"/>
                <a:gd name="T2" fmla="*/ 232 w 544"/>
                <a:gd name="T3" fmla="*/ 68 h 88"/>
                <a:gd name="T4" fmla="*/ 200 w 544"/>
                <a:gd name="T5" fmla="*/ 72 h 88"/>
                <a:gd name="T6" fmla="*/ 176 w 544"/>
                <a:gd name="T7" fmla="*/ 76 h 88"/>
                <a:gd name="T8" fmla="*/ 156 w 544"/>
                <a:gd name="T9" fmla="*/ 76 h 88"/>
                <a:gd name="T10" fmla="*/ 140 w 544"/>
                <a:gd name="T11" fmla="*/ 80 h 88"/>
                <a:gd name="T12" fmla="*/ 124 w 544"/>
                <a:gd name="T13" fmla="*/ 84 h 88"/>
                <a:gd name="T14" fmla="*/ 112 w 544"/>
                <a:gd name="T15" fmla="*/ 88 h 88"/>
                <a:gd name="T16" fmla="*/ 92 w 544"/>
                <a:gd name="T17" fmla="*/ 88 h 88"/>
                <a:gd name="T18" fmla="*/ 64 w 544"/>
                <a:gd name="T19" fmla="*/ 84 h 88"/>
                <a:gd name="T20" fmla="*/ 40 w 544"/>
                <a:gd name="T21" fmla="*/ 80 h 88"/>
                <a:gd name="T22" fmla="*/ 12 w 544"/>
                <a:gd name="T23" fmla="*/ 68 h 88"/>
                <a:gd name="T24" fmla="*/ 0 w 544"/>
                <a:gd name="T25" fmla="*/ 60 h 88"/>
                <a:gd name="T26" fmla="*/ 0 w 544"/>
                <a:gd name="T27" fmla="*/ 56 h 88"/>
                <a:gd name="T28" fmla="*/ 8 w 544"/>
                <a:gd name="T29" fmla="*/ 52 h 88"/>
                <a:gd name="T30" fmla="*/ 16 w 544"/>
                <a:gd name="T31" fmla="*/ 52 h 88"/>
                <a:gd name="T32" fmla="*/ 32 w 544"/>
                <a:gd name="T33" fmla="*/ 52 h 88"/>
                <a:gd name="T34" fmla="*/ 48 w 544"/>
                <a:gd name="T35" fmla="*/ 48 h 88"/>
                <a:gd name="T36" fmla="*/ 76 w 544"/>
                <a:gd name="T37" fmla="*/ 48 h 88"/>
                <a:gd name="T38" fmla="*/ 104 w 544"/>
                <a:gd name="T39" fmla="*/ 44 h 88"/>
                <a:gd name="T40" fmla="*/ 144 w 544"/>
                <a:gd name="T41" fmla="*/ 40 h 88"/>
                <a:gd name="T42" fmla="*/ 188 w 544"/>
                <a:gd name="T43" fmla="*/ 36 h 88"/>
                <a:gd name="T44" fmla="*/ 244 w 544"/>
                <a:gd name="T45" fmla="*/ 28 h 88"/>
                <a:gd name="T46" fmla="*/ 300 w 544"/>
                <a:gd name="T47" fmla="*/ 20 h 88"/>
                <a:gd name="T48" fmla="*/ 348 w 544"/>
                <a:gd name="T49" fmla="*/ 16 h 88"/>
                <a:gd name="T50" fmla="*/ 384 w 544"/>
                <a:gd name="T51" fmla="*/ 8 h 88"/>
                <a:gd name="T52" fmla="*/ 408 w 544"/>
                <a:gd name="T53" fmla="*/ 4 h 88"/>
                <a:gd name="T54" fmla="*/ 428 w 544"/>
                <a:gd name="T55" fmla="*/ 0 h 88"/>
                <a:gd name="T56" fmla="*/ 448 w 544"/>
                <a:gd name="T57" fmla="*/ 0 h 88"/>
                <a:gd name="T58" fmla="*/ 468 w 544"/>
                <a:gd name="T59" fmla="*/ 0 h 88"/>
                <a:gd name="T60" fmla="*/ 496 w 544"/>
                <a:gd name="T61" fmla="*/ 4 h 88"/>
                <a:gd name="T62" fmla="*/ 524 w 544"/>
                <a:gd name="T63" fmla="*/ 12 h 88"/>
                <a:gd name="T64" fmla="*/ 540 w 544"/>
                <a:gd name="T65" fmla="*/ 20 h 88"/>
                <a:gd name="T66" fmla="*/ 544 w 544"/>
                <a:gd name="T67" fmla="*/ 28 h 88"/>
                <a:gd name="T68" fmla="*/ 544 w 544"/>
                <a:gd name="T69" fmla="*/ 36 h 88"/>
                <a:gd name="T70" fmla="*/ 532 w 544"/>
                <a:gd name="T71" fmla="*/ 44 h 88"/>
                <a:gd name="T72" fmla="*/ 520 w 544"/>
                <a:gd name="T73" fmla="*/ 44 h 88"/>
                <a:gd name="T74" fmla="*/ 504 w 544"/>
                <a:gd name="T75" fmla="*/ 48 h 88"/>
                <a:gd name="T76" fmla="*/ 484 w 544"/>
                <a:gd name="T77" fmla="*/ 48 h 88"/>
                <a:gd name="T78" fmla="*/ 460 w 544"/>
                <a:gd name="T79" fmla="*/ 48 h 88"/>
                <a:gd name="T80" fmla="*/ 416 w 544"/>
                <a:gd name="T81" fmla="*/ 48 h 88"/>
                <a:gd name="T82" fmla="*/ 360 w 544"/>
                <a:gd name="T83" fmla="*/ 56 h 88"/>
                <a:gd name="T84" fmla="*/ 316 w 544"/>
                <a:gd name="T85" fmla="*/ 60 h 88"/>
                <a:gd name="T86" fmla="*/ 296 w 544"/>
                <a:gd name="T87" fmla="*/ 6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88">
                  <a:moveTo>
                    <a:pt x="296" y="60"/>
                  </a:moveTo>
                  <a:lnTo>
                    <a:pt x="272" y="64"/>
                  </a:lnTo>
                  <a:lnTo>
                    <a:pt x="252" y="64"/>
                  </a:lnTo>
                  <a:lnTo>
                    <a:pt x="232" y="68"/>
                  </a:lnTo>
                  <a:lnTo>
                    <a:pt x="216" y="72"/>
                  </a:lnTo>
                  <a:lnTo>
                    <a:pt x="200" y="72"/>
                  </a:lnTo>
                  <a:lnTo>
                    <a:pt x="188" y="72"/>
                  </a:lnTo>
                  <a:lnTo>
                    <a:pt x="176" y="76"/>
                  </a:lnTo>
                  <a:lnTo>
                    <a:pt x="164" y="76"/>
                  </a:lnTo>
                  <a:lnTo>
                    <a:pt x="156" y="76"/>
                  </a:lnTo>
                  <a:lnTo>
                    <a:pt x="148" y="80"/>
                  </a:lnTo>
                  <a:lnTo>
                    <a:pt x="140" y="80"/>
                  </a:lnTo>
                  <a:lnTo>
                    <a:pt x="136" y="80"/>
                  </a:lnTo>
                  <a:lnTo>
                    <a:pt x="124" y="84"/>
                  </a:lnTo>
                  <a:lnTo>
                    <a:pt x="120" y="84"/>
                  </a:lnTo>
                  <a:lnTo>
                    <a:pt x="112" y="88"/>
                  </a:lnTo>
                  <a:lnTo>
                    <a:pt x="104" y="88"/>
                  </a:lnTo>
                  <a:lnTo>
                    <a:pt x="92" y="88"/>
                  </a:lnTo>
                  <a:lnTo>
                    <a:pt x="80" y="84"/>
                  </a:lnTo>
                  <a:lnTo>
                    <a:pt x="64" y="84"/>
                  </a:lnTo>
                  <a:lnTo>
                    <a:pt x="52" y="84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68"/>
                  </a:lnTo>
                  <a:lnTo>
                    <a:pt x="4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4" y="52"/>
                  </a:lnTo>
                  <a:lnTo>
                    <a:pt x="8" y="52"/>
                  </a:lnTo>
                  <a:lnTo>
                    <a:pt x="12" y="52"/>
                  </a:lnTo>
                  <a:lnTo>
                    <a:pt x="16" y="52"/>
                  </a:lnTo>
                  <a:lnTo>
                    <a:pt x="24" y="52"/>
                  </a:lnTo>
                  <a:lnTo>
                    <a:pt x="32" y="52"/>
                  </a:lnTo>
                  <a:lnTo>
                    <a:pt x="40" y="52"/>
                  </a:lnTo>
                  <a:lnTo>
                    <a:pt x="48" y="48"/>
                  </a:lnTo>
                  <a:lnTo>
                    <a:pt x="60" y="48"/>
                  </a:lnTo>
                  <a:lnTo>
                    <a:pt x="76" y="48"/>
                  </a:lnTo>
                  <a:lnTo>
                    <a:pt x="88" y="44"/>
                  </a:lnTo>
                  <a:lnTo>
                    <a:pt x="104" y="44"/>
                  </a:lnTo>
                  <a:lnTo>
                    <a:pt x="124" y="44"/>
                  </a:lnTo>
                  <a:lnTo>
                    <a:pt x="144" y="40"/>
                  </a:lnTo>
                  <a:lnTo>
                    <a:pt x="164" y="40"/>
                  </a:lnTo>
                  <a:lnTo>
                    <a:pt x="188" y="36"/>
                  </a:lnTo>
                  <a:lnTo>
                    <a:pt x="216" y="32"/>
                  </a:lnTo>
                  <a:lnTo>
                    <a:pt x="244" y="28"/>
                  </a:lnTo>
                  <a:lnTo>
                    <a:pt x="272" y="24"/>
                  </a:lnTo>
                  <a:lnTo>
                    <a:pt x="300" y="20"/>
                  </a:lnTo>
                  <a:lnTo>
                    <a:pt x="324" y="16"/>
                  </a:lnTo>
                  <a:lnTo>
                    <a:pt x="348" y="16"/>
                  </a:lnTo>
                  <a:lnTo>
                    <a:pt x="364" y="12"/>
                  </a:lnTo>
                  <a:lnTo>
                    <a:pt x="384" y="8"/>
                  </a:lnTo>
                  <a:lnTo>
                    <a:pt x="396" y="8"/>
                  </a:lnTo>
                  <a:lnTo>
                    <a:pt x="408" y="4"/>
                  </a:lnTo>
                  <a:lnTo>
                    <a:pt x="416" y="4"/>
                  </a:lnTo>
                  <a:lnTo>
                    <a:pt x="428" y="0"/>
                  </a:lnTo>
                  <a:lnTo>
                    <a:pt x="440" y="0"/>
                  </a:lnTo>
                  <a:lnTo>
                    <a:pt x="448" y="0"/>
                  </a:lnTo>
                  <a:lnTo>
                    <a:pt x="460" y="0"/>
                  </a:lnTo>
                  <a:lnTo>
                    <a:pt x="468" y="0"/>
                  </a:lnTo>
                  <a:lnTo>
                    <a:pt x="480" y="0"/>
                  </a:lnTo>
                  <a:lnTo>
                    <a:pt x="496" y="4"/>
                  </a:lnTo>
                  <a:lnTo>
                    <a:pt x="512" y="8"/>
                  </a:lnTo>
                  <a:lnTo>
                    <a:pt x="524" y="12"/>
                  </a:lnTo>
                  <a:lnTo>
                    <a:pt x="536" y="20"/>
                  </a:lnTo>
                  <a:lnTo>
                    <a:pt x="540" y="20"/>
                  </a:lnTo>
                  <a:lnTo>
                    <a:pt x="540" y="24"/>
                  </a:lnTo>
                  <a:lnTo>
                    <a:pt x="544" y="28"/>
                  </a:lnTo>
                  <a:lnTo>
                    <a:pt x="544" y="32"/>
                  </a:lnTo>
                  <a:lnTo>
                    <a:pt x="544" y="36"/>
                  </a:lnTo>
                  <a:lnTo>
                    <a:pt x="540" y="40"/>
                  </a:lnTo>
                  <a:lnTo>
                    <a:pt x="532" y="44"/>
                  </a:lnTo>
                  <a:lnTo>
                    <a:pt x="524" y="44"/>
                  </a:lnTo>
                  <a:lnTo>
                    <a:pt x="520" y="44"/>
                  </a:lnTo>
                  <a:lnTo>
                    <a:pt x="512" y="48"/>
                  </a:lnTo>
                  <a:lnTo>
                    <a:pt x="504" y="48"/>
                  </a:lnTo>
                  <a:lnTo>
                    <a:pt x="496" y="48"/>
                  </a:lnTo>
                  <a:lnTo>
                    <a:pt x="484" y="48"/>
                  </a:lnTo>
                  <a:lnTo>
                    <a:pt x="472" y="48"/>
                  </a:lnTo>
                  <a:lnTo>
                    <a:pt x="460" y="48"/>
                  </a:lnTo>
                  <a:lnTo>
                    <a:pt x="448" y="48"/>
                  </a:lnTo>
                  <a:lnTo>
                    <a:pt x="416" y="48"/>
                  </a:lnTo>
                  <a:lnTo>
                    <a:pt x="380" y="52"/>
                  </a:lnTo>
                  <a:lnTo>
                    <a:pt x="360" y="56"/>
                  </a:lnTo>
                  <a:lnTo>
                    <a:pt x="340" y="56"/>
                  </a:lnTo>
                  <a:lnTo>
                    <a:pt x="316" y="60"/>
                  </a:lnTo>
                  <a:lnTo>
                    <a:pt x="296" y="60"/>
                  </a:lnTo>
                  <a:lnTo>
                    <a:pt x="296" y="60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Freeform 43"/>
            <p:cNvSpPr/>
            <p:nvPr/>
          </p:nvSpPr>
          <p:spPr bwMode="auto">
            <a:xfrm>
              <a:off x="10099" y="6989"/>
              <a:ext cx="1531" cy="1619"/>
            </a:xfrm>
            <a:custGeom>
              <a:avLst/>
              <a:gdLst>
                <a:gd name="T0" fmla="*/ 404 w 420"/>
                <a:gd name="T1" fmla="*/ 28 h 312"/>
                <a:gd name="T2" fmla="*/ 416 w 420"/>
                <a:gd name="T3" fmla="*/ 40 h 312"/>
                <a:gd name="T4" fmla="*/ 420 w 420"/>
                <a:gd name="T5" fmla="*/ 48 h 312"/>
                <a:gd name="T6" fmla="*/ 412 w 420"/>
                <a:gd name="T7" fmla="*/ 60 h 312"/>
                <a:gd name="T8" fmla="*/ 400 w 420"/>
                <a:gd name="T9" fmla="*/ 68 h 312"/>
                <a:gd name="T10" fmla="*/ 388 w 420"/>
                <a:gd name="T11" fmla="*/ 76 h 312"/>
                <a:gd name="T12" fmla="*/ 368 w 420"/>
                <a:gd name="T13" fmla="*/ 96 h 312"/>
                <a:gd name="T14" fmla="*/ 344 w 420"/>
                <a:gd name="T15" fmla="*/ 120 h 312"/>
                <a:gd name="T16" fmla="*/ 296 w 420"/>
                <a:gd name="T17" fmla="*/ 164 h 312"/>
                <a:gd name="T18" fmla="*/ 232 w 420"/>
                <a:gd name="T19" fmla="*/ 216 h 312"/>
                <a:gd name="T20" fmla="*/ 168 w 420"/>
                <a:gd name="T21" fmla="*/ 252 h 312"/>
                <a:gd name="T22" fmla="*/ 100 w 420"/>
                <a:gd name="T23" fmla="*/ 284 h 312"/>
                <a:gd name="T24" fmla="*/ 52 w 420"/>
                <a:gd name="T25" fmla="*/ 300 h 312"/>
                <a:gd name="T26" fmla="*/ 28 w 420"/>
                <a:gd name="T27" fmla="*/ 308 h 312"/>
                <a:gd name="T28" fmla="*/ 12 w 420"/>
                <a:gd name="T29" fmla="*/ 312 h 312"/>
                <a:gd name="T30" fmla="*/ 4 w 420"/>
                <a:gd name="T31" fmla="*/ 312 h 312"/>
                <a:gd name="T32" fmla="*/ 0 w 420"/>
                <a:gd name="T33" fmla="*/ 304 h 312"/>
                <a:gd name="T34" fmla="*/ 4 w 420"/>
                <a:gd name="T35" fmla="*/ 300 h 312"/>
                <a:gd name="T36" fmla="*/ 20 w 420"/>
                <a:gd name="T37" fmla="*/ 288 h 312"/>
                <a:gd name="T38" fmla="*/ 40 w 420"/>
                <a:gd name="T39" fmla="*/ 276 h 312"/>
                <a:gd name="T40" fmla="*/ 80 w 420"/>
                <a:gd name="T41" fmla="*/ 256 h 312"/>
                <a:gd name="T42" fmla="*/ 136 w 420"/>
                <a:gd name="T43" fmla="*/ 224 h 312"/>
                <a:gd name="T44" fmla="*/ 188 w 420"/>
                <a:gd name="T45" fmla="*/ 188 h 312"/>
                <a:gd name="T46" fmla="*/ 236 w 420"/>
                <a:gd name="T47" fmla="*/ 152 h 312"/>
                <a:gd name="T48" fmla="*/ 272 w 420"/>
                <a:gd name="T49" fmla="*/ 116 h 312"/>
                <a:gd name="T50" fmla="*/ 304 w 420"/>
                <a:gd name="T51" fmla="*/ 84 h 312"/>
                <a:gd name="T52" fmla="*/ 328 w 420"/>
                <a:gd name="T53" fmla="*/ 56 h 312"/>
                <a:gd name="T54" fmla="*/ 336 w 420"/>
                <a:gd name="T55" fmla="*/ 32 h 312"/>
                <a:gd name="T56" fmla="*/ 332 w 420"/>
                <a:gd name="T57" fmla="*/ 20 h 312"/>
                <a:gd name="T58" fmla="*/ 336 w 420"/>
                <a:gd name="T59" fmla="*/ 8 h 312"/>
                <a:gd name="T60" fmla="*/ 344 w 420"/>
                <a:gd name="T61" fmla="*/ 0 h 312"/>
                <a:gd name="T62" fmla="*/ 356 w 420"/>
                <a:gd name="T63" fmla="*/ 0 h 312"/>
                <a:gd name="T64" fmla="*/ 372 w 420"/>
                <a:gd name="T65" fmla="*/ 4 h 312"/>
                <a:gd name="T66" fmla="*/ 388 w 420"/>
                <a:gd name="T67" fmla="*/ 16 h 312"/>
                <a:gd name="T68" fmla="*/ 396 w 420"/>
                <a:gd name="T69" fmla="*/ 2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0" h="312">
                  <a:moveTo>
                    <a:pt x="396" y="24"/>
                  </a:moveTo>
                  <a:lnTo>
                    <a:pt x="404" y="28"/>
                  </a:lnTo>
                  <a:lnTo>
                    <a:pt x="412" y="36"/>
                  </a:lnTo>
                  <a:lnTo>
                    <a:pt x="416" y="40"/>
                  </a:lnTo>
                  <a:lnTo>
                    <a:pt x="420" y="44"/>
                  </a:lnTo>
                  <a:lnTo>
                    <a:pt x="420" y="48"/>
                  </a:lnTo>
                  <a:lnTo>
                    <a:pt x="416" y="52"/>
                  </a:lnTo>
                  <a:lnTo>
                    <a:pt x="412" y="60"/>
                  </a:lnTo>
                  <a:lnTo>
                    <a:pt x="404" y="64"/>
                  </a:lnTo>
                  <a:lnTo>
                    <a:pt x="400" y="68"/>
                  </a:lnTo>
                  <a:lnTo>
                    <a:pt x="396" y="72"/>
                  </a:lnTo>
                  <a:lnTo>
                    <a:pt x="388" y="76"/>
                  </a:lnTo>
                  <a:lnTo>
                    <a:pt x="380" y="84"/>
                  </a:lnTo>
                  <a:lnTo>
                    <a:pt x="368" y="96"/>
                  </a:lnTo>
                  <a:lnTo>
                    <a:pt x="356" y="104"/>
                  </a:lnTo>
                  <a:lnTo>
                    <a:pt x="344" y="120"/>
                  </a:lnTo>
                  <a:lnTo>
                    <a:pt x="328" y="136"/>
                  </a:lnTo>
                  <a:lnTo>
                    <a:pt x="296" y="164"/>
                  </a:lnTo>
                  <a:lnTo>
                    <a:pt x="264" y="192"/>
                  </a:lnTo>
                  <a:lnTo>
                    <a:pt x="232" y="216"/>
                  </a:lnTo>
                  <a:lnTo>
                    <a:pt x="200" y="236"/>
                  </a:lnTo>
                  <a:lnTo>
                    <a:pt x="168" y="252"/>
                  </a:lnTo>
                  <a:lnTo>
                    <a:pt x="136" y="272"/>
                  </a:lnTo>
                  <a:lnTo>
                    <a:pt x="100" y="284"/>
                  </a:lnTo>
                  <a:lnTo>
                    <a:pt x="68" y="296"/>
                  </a:lnTo>
                  <a:lnTo>
                    <a:pt x="52" y="300"/>
                  </a:lnTo>
                  <a:lnTo>
                    <a:pt x="40" y="304"/>
                  </a:lnTo>
                  <a:lnTo>
                    <a:pt x="28" y="308"/>
                  </a:lnTo>
                  <a:lnTo>
                    <a:pt x="20" y="312"/>
                  </a:lnTo>
                  <a:lnTo>
                    <a:pt x="12" y="312"/>
                  </a:lnTo>
                  <a:lnTo>
                    <a:pt x="8" y="312"/>
                  </a:lnTo>
                  <a:lnTo>
                    <a:pt x="4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4" y="304"/>
                  </a:lnTo>
                  <a:lnTo>
                    <a:pt x="4" y="300"/>
                  </a:lnTo>
                  <a:lnTo>
                    <a:pt x="12" y="296"/>
                  </a:lnTo>
                  <a:lnTo>
                    <a:pt x="20" y="288"/>
                  </a:lnTo>
                  <a:lnTo>
                    <a:pt x="28" y="284"/>
                  </a:lnTo>
                  <a:lnTo>
                    <a:pt x="40" y="276"/>
                  </a:lnTo>
                  <a:lnTo>
                    <a:pt x="52" y="272"/>
                  </a:lnTo>
                  <a:lnTo>
                    <a:pt x="80" y="256"/>
                  </a:lnTo>
                  <a:lnTo>
                    <a:pt x="112" y="240"/>
                  </a:lnTo>
                  <a:lnTo>
                    <a:pt x="136" y="224"/>
                  </a:lnTo>
                  <a:lnTo>
                    <a:pt x="164" y="204"/>
                  </a:lnTo>
                  <a:lnTo>
                    <a:pt x="188" y="188"/>
                  </a:lnTo>
                  <a:lnTo>
                    <a:pt x="212" y="172"/>
                  </a:lnTo>
                  <a:lnTo>
                    <a:pt x="236" y="152"/>
                  </a:lnTo>
                  <a:lnTo>
                    <a:pt x="256" y="136"/>
                  </a:lnTo>
                  <a:lnTo>
                    <a:pt x="272" y="116"/>
                  </a:lnTo>
                  <a:lnTo>
                    <a:pt x="288" y="100"/>
                  </a:lnTo>
                  <a:lnTo>
                    <a:pt x="304" y="84"/>
                  </a:lnTo>
                  <a:lnTo>
                    <a:pt x="316" y="68"/>
                  </a:lnTo>
                  <a:lnTo>
                    <a:pt x="328" y="56"/>
                  </a:lnTo>
                  <a:lnTo>
                    <a:pt x="332" y="44"/>
                  </a:lnTo>
                  <a:lnTo>
                    <a:pt x="336" y="32"/>
                  </a:lnTo>
                  <a:lnTo>
                    <a:pt x="336" y="24"/>
                  </a:lnTo>
                  <a:lnTo>
                    <a:pt x="332" y="20"/>
                  </a:lnTo>
                  <a:lnTo>
                    <a:pt x="332" y="16"/>
                  </a:lnTo>
                  <a:lnTo>
                    <a:pt x="336" y="8"/>
                  </a:lnTo>
                  <a:lnTo>
                    <a:pt x="336" y="4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4" y="0"/>
                  </a:lnTo>
                  <a:lnTo>
                    <a:pt x="372" y="4"/>
                  </a:lnTo>
                  <a:lnTo>
                    <a:pt x="380" y="8"/>
                  </a:lnTo>
                  <a:lnTo>
                    <a:pt x="388" y="16"/>
                  </a:lnTo>
                  <a:lnTo>
                    <a:pt x="396" y="24"/>
                  </a:lnTo>
                  <a:lnTo>
                    <a:pt x="396" y="24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Freeform 44"/>
            <p:cNvSpPr/>
            <p:nvPr/>
          </p:nvSpPr>
          <p:spPr bwMode="auto">
            <a:xfrm>
              <a:off x="11032" y="7300"/>
              <a:ext cx="306" cy="1744"/>
            </a:xfrm>
            <a:custGeom>
              <a:avLst/>
              <a:gdLst>
                <a:gd name="T0" fmla="*/ 4 w 84"/>
                <a:gd name="T1" fmla="*/ 24 h 336"/>
                <a:gd name="T2" fmla="*/ 0 w 84"/>
                <a:gd name="T3" fmla="*/ 16 h 336"/>
                <a:gd name="T4" fmla="*/ 8 w 84"/>
                <a:gd name="T5" fmla="*/ 4 h 336"/>
                <a:gd name="T6" fmla="*/ 24 w 84"/>
                <a:gd name="T7" fmla="*/ 0 h 336"/>
                <a:gd name="T8" fmla="*/ 44 w 84"/>
                <a:gd name="T9" fmla="*/ 4 h 336"/>
                <a:gd name="T10" fmla="*/ 60 w 84"/>
                <a:gd name="T11" fmla="*/ 12 h 336"/>
                <a:gd name="T12" fmla="*/ 76 w 84"/>
                <a:gd name="T13" fmla="*/ 24 h 336"/>
                <a:gd name="T14" fmla="*/ 84 w 84"/>
                <a:gd name="T15" fmla="*/ 36 h 336"/>
                <a:gd name="T16" fmla="*/ 84 w 84"/>
                <a:gd name="T17" fmla="*/ 60 h 336"/>
                <a:gd name="T18" fmla="*/ 80 w 84"/>
                <a:gd name="T19" fmla="*/ 92 h 336"/>
                <a:gd name="T20" fmla="*/ 80 w 84"/>
                <a:gd name="T21" fmla="*/ 112 h 336"/>
                <a:gd name="T22" fmla="*/ 80 w 84"/>
                <a:gd name="T23" fmla="*/ 132 h 336"/>
                <a:gd name="T24" fmla="*/ 80 w 84"/>
                <a:gd name="T25" fmla="*/ 156 h 336"/>
                <a:gd name="T26" fmla="*/ 84 w 84"/>
                <a:gd name="T27" fmla="*/ 188 h 336"/>
                <a:gd name="T28" fmla="*/ 84 w 84"/>
                <a:gd name="T29" fmla="*/ 228 h 336"/>
                <a:gd name="T30" fmla="*/ 84 w 84"/>
                <a:gd name="T31" fmla="*/ 260 h 336"/>
                <a:gd name="T32" fmla="*/ 84 w 84"/>
                <a:gd name="T33" fmla="*/ 284 h 336"/>
                <a:gd name="T34" fmla="*/ 84 w 84"/>
                <a:gd name="T35" fmla="*/ 304 h 336"/>
                <a:gd name="T36" fmla="*/ 80 w 84"/>
                <a:gd name="T37" fmla="*/ 320 h 336"/>
                <a:gd name="T38" fmla="*/ 76 w 84"/>
                <a:gd name="T39" fmla="*/ 328 h 336"/>
                <a:gd name="T40" fmla="*/ 68 w 84"/>
                <a:gd name="T41" fmla="*/ 336 h 336"/>
                <a:gd name="T42" fmla="*/ 48 w 84"/>
                <a:gd name="T43" fmla="*/ 332 h 336"/>
                <a:gd name="T44" fmla="*/ 36 w 84"/>
                <a:gd name="T45" fmla="*/ 320 h 336"/>
                <a:gd name="T46" fmla="*/ 24 w 84"/>
                <a:gd name="T47" fmla="*/ 304 h 336"/>
                <a:gd name="T48" fmla="*/ 16 w 84"/>
                <a:gd name="T49" fmla="*/ 288 h 336"/>
                <a:gd name="T50" fmla="*/ 16 w 84"/>
                <a:gd name="T51" fmla="*/ 280 h 336"/>
                <a:gd name="T52" fmla="*/ 20 w 84"/>
                <a:gd name="T53" fmla="*/ 264 h 336"/>
                <a:gd name="T54" fmla="*/ 24 w 84"/>
                <a:gd name="T55" fmla="*/ 236 h 336"/>
                <a:gd name="T56" fmla="*/ 28 w 84"/>
                <a:gd name="T57" fmla="*/ 196 h 336"/>
                <a:gd name="T58" fmla="*/ 28 w 84"/>
                <a:gd name="T59" fmla="*/ 144 h 336"/>
                <a:gd name="T60" fmla="*/ 24 w 84"/>
                <a:gd name="T61" fmla="*/ 96 h 336"/>
                <a:gd name="T62" fmla="*/ 20 w 84"/>
                <a:gd name="T63" fmla="*/ 64 h 336"/>
                <a:gd name="T64" fmla="*/ 16 w 84"/>
                <a:gd name="T65" fmla="*/ 44 h 336"/>
                <a:gd name="T66" fmla="*/ 4 w 84"/>
                <a:gd name="T67" fmla="*/ 2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" h="336">
                  <a:moveTo>
                    <a:pt x="4" y="24"/>
                  </a:moveTo>
                  <a:lnTo>
                    <a:pt x="4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4" y="12"/>
                  </a:lnTo>
                  <a:lnTo>
                    <a:pt x="8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60" y="12"/>
                  </a:lnTo>
                  <a:lnTo>
                    <a:pt x="68" y="20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0" y="84"/>
                  </a:lnTo>
                  <a:lnTo>
                    <a:pt x="80" y="92"/>
                  </a:lnTo>
                  <a:lnTo>
                    <a:pt x="80" y="104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32"/>
                  </a:lnTo>
                  <a:lnTo>
                    <a:pt x="80" y="144"/>
                  </a:lnTo>
                  <a:lnTo>
                    <a:pt x="80" y="156"/>
                  </a:lnTo>
                  <a:lnTo>
                    <a:pt x="84" y="172"/>
                  </a:lnTo>
                  <a:lnTo>
                    <a:pt x="84" y="188"/>
                  </a:lnTo>
                  <a:lnTo>
                    <a:pt x="84" y="208"/>
                  </a:lnTo>
                  <a:lnTo>
                    <a:pt x="84" y="228"/>
                  </a:lnTo>
                  <a:lnTo>
                    <a:pt x="84" y="244"/>
                  </a:lnTo>
                  <a:lnTo>
                    <a:pt x="84" y="260"/>
                  </a:lnTo>
                  <a:lnTo>
                    <a:pt x="84" y="272"/>
                  </a:lnTo>
                  <a:lnTo>
                    <a:pt x="84" y="284"/>
                  </a:lnTo>
                  <a:lnTo>
                    <a:pt x="84" y="296"/>
                  </a:lnTo>
                  <a:lnTo>
                    <a:pt x="84" y="304"/>
                  </a:lnTo>
                  <a:lnTo>
                    <a:pt x="80" y="312"/>
                  </a:lnTo>
                  <a:lnTo>
                    <a:pt x="80" y="320"/>
                  </a:lnTo>
                  <a:lnTo>
                    <a:pt x="80" y="324"/>
                  </a:lnTo>
                  <a:lnTo>
                    <a:pt x="76" y="328"/>
                  </a:lnTo>
                  <a:lnTo>
                    <a:pt x="72" y="332"/>
                  </a:lnTo>
                  <a:lnTo>
                    <a:pt x="68" y="336"/>
                  </a:lnTo>
                  <a:lnTo>
                    <a:pt x="60" y="336"/>
                  </a:lnTo>
                  <a:lnTo>
                    <a:pt x="48" y="332"/>
                  </a:lnTo>
                  <a:lnTo>
                    <a:pt x="44" y="328"/>
                  </a:lnTo>
                  <a:lnTo>
                    <a:pt x="36" y="320"/>
                  </a:lnTo>
                  <a:lnTo>
                    <a:pt x="28" y="312"/>
                  </a:lnTo>
                  <a:lnTo>
                    <a:pt x="24" y="304"/>
                  </a:lnTo>
                  <a:lnTo>
                    <a:pt x="20" y="296"/>
                  </a:lnTo>
                  <a:lnTo>
                    <a:pt x="16" y="288"/>
                  </a:lnTo>
                  <a:lnTo>
                    <a:pt x="16" y="284"/>
                  </a:lnTo>
                  <a:lnTo>
                    <a:pt x="16" y="280"/>
                  </a:lnTo>
                  <a:lnTo>
                    <a:pt x="20" y="272"/>
                  </a:lnTo>
                  <a:lnTo>
                    <a:pt x="20" y="264"/>
                  </a:lnTo>
                  <a:lnTo>
                    <a:pt x="24" y="252"/>
                  </a:lnTo>
                  <a:lnTo>
                    <a:pt x="24" y="236"/>
                  </a:lnTo>
                  <a:lnTo>
                    <a:pt x="28" y="216"/>
                  </a:lnTo>
                  <a:lnTo>
                    <a:pt x="28" y="196"/>
                  </a:lnTo>
                  <a:lnTo>
                    <a:pt x="28" y="172"/>
                  </a:lnTo>
                  <a:lnTo>
                    <a:pt x="28" y="144"/>
                  </a:lnTo>
                  <a:lnTo>
                    <a:pt x="28" y="120"/>
                  </a:lnTo>
                  <a:lnTo>
                    <a:pt x="24" y="96"/>
                  </a:lnTo>
                  <a:lnTo>
                    <a:pt x="24" y="76"/>
                  </a:lnTo>
                  <a:lnTo>
                    <a:pt x="20" y="64"/>
                  </a:lnTo>
                  <a:lnTo>
                    <a:pt x="20" y="56"/>
                  </a:lnTo>
                  <a:lnTo>
                    <a:pt x="16" y="44"/>
                  </a:lnTo>
                  <a:lnTo>
                    <a:pt x="12" y="32"/>
                  </a:lnTo>
                  <a:lnTo>
                    <a:pt x="4" y="24"/>
                  </a:lnTo>
                  <a:lnTo>
                    <a:pt x="4" y="24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118610" y="4326255"/>
            <a:ext cx="1411605" cy="1522730"/>
            <a:chOff x="6486" y="6813"/>
            <a:chExt cx="2223" cy="2398"/>
          </a:xfrm>
          <a:solidFill>
            <a:schemeClr val="bg1">
              <a:lumMod val="50000"/>
            </a:schemeClr>
          </a:solidFill>
        </p:grpSpPr>
        <p:sp>
          <p:nvSpPr>
            <p:cNvPr id="31" name="Freeform 286"/>
            <p:cNvSpPr/>
            <p:nvPr/>
          </p:nvSpPr>
          <p:spPr bwMode="auto">
            <a:xfrm>
              <a:off x="8045" y="7635"/>
              <a:ext cx="664" cy="766"/>
            </a:xfrm>
            <a:custGeom>
              <a:avLst/>
              <a:gdLst>
                <a:gd name="T0" fmla="*/ 136 w 172"/>
                <a:gd name="T1" fmla="*/ 52 h 148"/>
                <a:gd name="T2" fmla="*/ 144 w 172"/>
                <a:gd name="T3" fmla="*/ 60 h 148"/>
                <a:gd name="T4" fmla="*/ 152 w 172"/>
                <a:gd name="T5" fmla="*/ 68 h 148"/>
                <a:gd name="T6" fmla="*/ 156 w 172"/>
                <a:gd name="T7" fmla="*/ 76 h 148"/>
                <a:gd name="T8" fmla="*/ 160 w 172"/>
                <a:gd name="T9" fmla="*/ 80 h 148"/>
                <a:gd name="T10" fmla="*/ 164 w 172"/>
                <a:gd name="T11" fmla="*/ 88 h 148"/>
                <a:gd name="T12" fmla="*/ 168 w 172"/>
                <a:gd name="T13" fmla="*/ 92 h 148"/>
                <a:gd name="T14" fmla="*/ 168 w 172"/>
                <a:gd name="T15" fmla="*/ 96 h 148"/>
                <a:gd name="T16" fmla="*/ 172 w 172"/>
                <a:gd name="T17" fmla="*/ 104 h 148"/>
                <a:gd name="T18" fmla="*/ 168 w 172"/>
                <a:gd name="T19" fmla="*/ 112 h 148"/>
                <a:gd name="T20" fmla="*/ 168 w 172"/>
                <a:gd name="T21" fmla="*/ 124 h 148"/>
                <a:gd name="T22" fmla="*/ 164 w 172"/>
                <a:gd name="T23" fmla="*/ 132 h 148"/>
                <a:gd name="T24" fmla="*/ 160 w 172"/>
                <a:gd name="T25" fmla="*/ 140 h 148"/>
                <a:gd name="T26" fmla="*/ 156 w 172"/>
                <a:gd name="T27" fmla="*/ 144 h 148"/>
                <a:gd name="T28" fmla="*/ 152 w 172"/>
                <a:gd name="T29" fmla="*/ 144 h 148"/>
                <a:gd name="T30" fmla="*/ 148 w 172"/>
                <a:gd name="T31" fmla="*/ 148 h 148"/>
                <a:gd name="T32" fmla="*/ 144 w 172"/>
                <a:gd name="T33" fmla="*/ 144 h 148"/>
                <a:gd name="T34" fmla="*/ 136 w 172"/>
                <a:gd name="T35" fmla="*/ 144 h 148"/>
                <a:gd name="T36" fmla="*/ 132 w 172"/>
                <a:gd name="T37" fmla="*/ 140 h 148"/>
                <a:gd name="T38" fmla="*/ 124 w 172"/>
                <a:gd name="T39" fmla="*/ 132 h 148"/>
                <a:gd name="T40" fmla="*/ 116 w 172"/>
                <a:gd name="T41" fmla="*/ 128 h 148"/>
                <a:gd name="T42" fmla="*/ 100 w 172"/>
                <a:gd name="T43" fmla="*/ 112 h 148"/>
                <a:gd name="T44" fmla="*/ 84 w 172"/>
                <a:gd name="T45" fmla="*/ 96 h 148"/>
                <a:gd name="T46" fmla="*/ 64 w 172"/>
                <a:gd name="T47" fmla="*/ 76 h 148"/>
                <a:gd name="T48" fmla="*/ 44 w 172"/>
                <a:gd name="T49" fmla="*/ 56 h 148"/>
                <a:gd name="T50" fmla="*/ 36 w 172"/>
                <a:gd name="T51" fmla="*/ 48 h 148"/>
                <a:gd name="T52" fmla="*/ 24 w 172"/>
                <a:gd name="T53" fmla="*/ 40 h 148"/>
                <a:gd name="T54" fmla="*/ 16 w 172"/>
                <a:gd name="T55" fmla="*/ 32 h 148"/>
                <a:gd name="T56" fmla="*/ 12 w 172"/>
                <a:gd name="T57" fmla="*/ 24 h 148"/>
                <a:gd name="T58" fmla="*/ 8 w 172"/>
                <a:gd name="T59" fmla="*/ 20 h 148"/>
                <a:gd name="T60" fmla="*/ 4 w 172"/>
                <a:gd name="T61" fmla="*/ 16 h 148"/>
                <a:gd name="T62" fmla="*/ 0 w 172"/>
                <a:gd name="T63" fmla="*/ 12 h 148"/>
                <a:gd name="T64" fmla="*/ 0 w 172"/>
                <a:gd name="T65" fmla="*/ 8 h 148"/>
                <a:gd name="T66" fmla="*/ 0 w 172"/>
                <a:gd name="T67" fmla="*/ 4 h 148"/>
                <a:gd name="T68" fmla="*/ 4 w 172"/>
                <a:gd name="T69" fmla="*/ 0 h 148"/>
                <a:gd name="T70" fmla="*/ 8 w 172"/>
                <a:gd name="T71" fmla="*/ 0 h 148"/>
                <a:gd name="T72" fmla="*/ 16 w 172"/>
                <a:gd name="T73" fmla="*/ 0 h 148"/>
                <a:gd name="T74" fmla="*/ 24 w 172"/>
                <a:gd name="T75" fmla="*/ 0 h 148"/>
                <a:gd name="T76" fmla="*/ 32 w 172"/>
                <a:gd name="T77" fmla="*/ 4 h 148"/>
                <a:gd name="T78" fmla="*/ 48 w 172"/>
                <a:gd name="T79" fmla="*/ 8 h 148"/>
                <a:gd name="T80" fmla="*/ 56 w 172"/>
                <a:gd name="T81" fmla="*/ 8 h 148"/>
                <a:gd name="T82" fmla="*/ 64 w 172"/>
                <a:gd name="T83" fmla="*/ 12 h 148"/>
                <a:gd name="T84" fmla="*/ 84 w 172"/>
                <a:gd name="T85" fmla="*/ 20 h 148"/>
                <a:gd name="T86" fmla="*/ 104 w 172"/>
                <a:gd name="T87" fmla="*/ 28 h 148"/>
                <a:gd name="T88" fmla="*/ 120 w 172"/>
                <a:gd name="T89" fmla="*/ 40 h 148"/>
                <a:gd name="T90" fmla="*/ 136 w 172"/>
                <a:gd name="T91" fmla="*/ 52 h 148"/>
                <a:gd name="T92" fmla="*/ 136 w 172"/>
                <a:gd name="T93" fmla="*/ 5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148">
                  <a:moveTo>
                    <a:pt x="136" y="52"/>
                  </a:moveTo>
                  <a:lnTo>
                    <a:pt x="144" y="60"/>
                  </a:lnTo>
                  <a:lnTo>
                    <a:pt x="152" y="68"/>
                  </a:lnTo>
                  <a:lnTo>
                    <a:pt x="156" y="76"/>
                  </a:lnTo>
                  <a:lnTo>
                    <a:pt x="160" y="80"/>
                  </a:lnTo>
                  <a:lnTo>
                    <a:pt x="164" y="88"/>
                  </a:lnTo>
                  <a:lnTo>
                    <a:pt x="168" y="92"/>
                  </a:lnTo>
                  <a:lnTo>
                    <a:pt x="168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8" y="124"/>
                  </a:lnTo>
                  <a:lnTo>
                    <a:pt x="164" y="132"/>
                  </a:lnTo>
                  <a:lnTo>
                    <a:pt x="160" y="140"/>
                  </a:lnTo>
                  <a:lnTo>
                    <a:pt x="156" y="144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4" y="144"/>
                  </a:lnTo>
                  <a:lnTo>
                    <a:pt x="136" y="144"/>
                  </a:lnTo>
                  <a:lnTo>
                    <a:pt x="132" y="140"/>
                  </a:lnTo>
                  <a:lnTo>
                    <a:pt x="124" y="132"/>
                  </a:lnTo>
                  <a:lnTo>
                    <a:pt x="116" y="128"/>
                  </a:lnTo>
                  <a:lnTo>
                    <a:pt x="100" y="112"/>
                  </a:lnTo>
                  <a:lnTo>
                    <a:pt x="84" y="96"/>
                  </a:lnTo>
                  <a:lnTo>
                    <a:pt x="64" y="76"/>
                  </a:lnTo>
                  <a:lnTo>
                    <a:pt x="44" y="56"/>
                  </a:lnTo>
                  <a:lnTo>
                    <a:pt x="36" y="48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12" y="24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12"/>
                  </a:lnTo>
                  <a:lnTo>
                    <a:pt x="84" y="20"/>
                  </a:lnTo>
                  <a:lnTo>
                    <a:pt x="104" y="28"/>
                  </a:lnTo>
                  <a:lnTo>
                    <a:pt x="120" y="40"/>
                  </a:lnTo>
                  <a:lnTo>
                    <a:pt x="136" y="52"/>
                  </a:lnTo>
                  <a:lnTo>
                    <a:pt x="136" y="52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288"/>
            <p:cNvSpPr/>
            <p:nvPr/>
          </p:nvSpPr>
          <p:spPr bwMode="auto">
            <a:xfrm>
              <a:off x="6486" y="7697"/>
              <a:ext cx="463" cy="848"/>
            </a:xfrm>
            <a:custGeom>
              <a:avLst/>
              <a:gdLst>
                <a:gd name="T0" fmla="*/ 72 w 120"/>
                <a:gd name="T1" fmla="*/ 136 h 164"/>
                <a:gd name="T2" fmla="*/ 56 w 120"/>
                <a:gd name="T3" fmla="*/ 148 h 164"/>
                <a:gd name="T4" fmla="*/ 44 w 120"/>
                <a:gd name="T5" fmla="*/ 156 h 164"/>
                <a:gd name="T6" fmla="*/ 36 w 120"/>
                <a:gd name="T7" fmla="*/ 164 h 164"/>
                <a:gd name="T8" fmla="*/ 32 w 120"/>
                <a:gd name="T9" fmla="*/ 164 h 164"/>
                <a:gd name="T10" fmla="*/ 28 w 120"/>
                <a:gd name="T11" fmla="*/ 164 h 164"/>
                <a:gd name="T12" fmla="*/ 24 w 120"/>
                <a:gd name="T13" fmla="*/ 160 h 164"/>
                <a:gd name="T14" fmla="*/ 16 w 120"/>
                <a:gd name="T15" fmla="*/ 156 h 164"/>
                <a:gd name="T16" fmla="*/ 12 w 120"/>
                <a:gd name="T17" fmla="*/ 152 h 164"/>
                <a:gd name="T18" fmla="*/ 8 w 120"/>
                <a:gd name="T19" fmla="*/ 140 h 164"/>
                <a:gd name="T20" fmla="*/ 4 w 120"/>
                <a:gd name="T21" fmla="*/ 128 h 164"/>
                <a:gd name="T22" fmla="*/ 4 w 120"/>
                <a:gd name="T23" fmla="*/ 120 h 164"/>
                <a:gd name="T24" fmla="*/ 0 w 120"/>
                <a:gd name="T25" fmla="*/ 116 h 164"/>
                <a:gd name="T26" fmla="*/ 0 w 120"/>
                <a:gd name="T27" fmla="*/ 108 h 164"/>
                <a:gd name="T28" fmla="*/ 4 w 120"/>
                <a:gd name="T29" fmla="*/ 108 h 164"/>
                <a:gd name="T30" fmla="*/ 8 w 120"/>
                <a:gd name="T31" fmla="*/ 100 h 164"/>
                <a:gd name="T32" fmla="*/ 16 w 120"/>
                <a:gd name="T33" fmla="*/ 96 h 164"/>
                <a:gd name="T34" fmla="*/ 24 w 120"/>
                <a:gd name="T35" fmla="*/ 88 h 164"/>
                <a:gd name="T36" fmla="*/ 36 w 120"/>
                <a:gd name="T37" fmla="*/ 76 h 164"/>
                <a:gd name="T38" fmla="*/ 44 w 120"/>
                <a:gd name="T39" fmla="*/ 64 h 164"/>
                <a:gd name="T40" fmla="*/ 52 w 120"/>
                <a:gd name="T41" fmla="*/ 52 h 164"/>
                <a:gd name="T42" fmla="*/ 60 w 120"/>
                <a:gd name="T43" fmla="*/ 36 h 164"/>
                <a:gd name="T44" fmla="*/ 64 w 120"/>
                <a:gd name="T45" fmla="*/ 24 h 164"/>
                <a:gd name="T46" fmla="*/ 72 w 120"/>
                <a:gd name="T47" fmla="*/ 12 h 164"/>
                <a:gd name="T48" fmla="*/ 76 w 120"/>
                <a:gd name="T49" fmla="*/ 4 h 164"/>
                <a:gd name="T50" fmla="*/ 80 w 120"/>
                <a:gd name="T51" fmla="*/ 0 h 164"/>
                <a:gd name="T52" fmla="*/ 84 w 120"/>
                <a:gd name="T53" fmla="*/ 0 h 164"/>
                <a:gd name="T54" fmla="*/ 88 w 120"/>
                <a:gd name="T55" fmla="*/ 0 h 164"/>
                <a:gd name="T56" fmla="*/ 92 w 120"/>
                <a:gd name="T57" fmla="*/ 4 h 164"/>
                <a:gd name="T58" fmla="*/ 100 w 120"/>
                <a:gd name="T59" fmla="*/ 8 h 164"/>
                <a:gd name="T60" fmla="*/ 104 w 120"/>
                <a:gd name="T61" fmla="*/ 12 h 164"/>
                <a:gd name="T62" fmla="*/ 112 w 120"/>
                <a:gd name="T63" fmla="*/ 20 h 164"/>
                <a:gd name="T64" fmla="*/ 116 w 120"/>
                <a:gd name="T65" fmla="*/ 28 h 164"/>
                <a:gd name="T66" fmla="*/ 116 w 120"/>
                <a:gd name="T67" fmla="*/ 36 h 164"/>
                <a:gd name="T68" fmla="*/ 120 w 120"/>
                <a:gd name="T69" fmla="*/ 44 h 164"/>
                <a:gd name="T70" fmla="*/ 116 w 120"/>
                <a:gd name="T71" fmla="*/ 56 h 164"/>
                <a:gd name="T72" fmla="*/ 116 w 120"/>
                <a:gd name="T73" fmla="*/ 68 h 164"/>
                <a:gd name="T74" fmla="*/ 108 w 120"/>
                <a:gd name="T75" fmla="*/ 80 h 164"/>
                <a:gd name="T76" fmla="*/ 100 w 120"/>
                <a:gd name="T77" fmla="*/ 96 h 164"/>
                <a:gd name="T78" fmla="*/ 92 w 120"/>
                <a:gd name="T79" fmla="*/ 108 h 164"/>
                <a:gd name="T80" fmla="*/ 84 w 120"/>
                <a:gd name="T81" fmla="*/ 124 h 164"/>
                <a:gd name="T82" fmla="*/ 72 w 120"/>
                <a:gd name="T83" fmla="*/ 136 h 164"/>
                <a:gd name="T84" fmla="*/ 72 w 120"/>
                <a:gd name="T85" fmla="*/ 13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4">
                  <a:moveTo>
                    <a:pt x="72" y="136"/>
                  </a:moveTo>
                  <a:lnTo>
                    <a:pt x="56" y="148"/>
                  </a:lnTo>
                  <a:lnTo>
                    <a:pt x="44" y="156"/>
                  </a:lnTo>
                  <a:lnTo>
                    <a:pt x="36" y="164"/>
                  </a:lnTo>
                  <a:lnTo>
                    <a:pt x="32" y="164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16" y="156"/>
                  </a:lnTo>
                  <a:lnTo>
                    <a:pt x="12" y="152"/>
                  </a:lnTo>
                  <a:lnTo>
                    <a:pt x="8" y="140"/>
                  </a:lnTo>
                  <a:lnTo>
                    <a:pt x="4" y="128"/>
                  </a:lnTo>
                  <a:lnTo>
                    <a:pt x="4" y="120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4" y="108"/>
                  </a:lnTo>
                  <a:lnTo>
                    <a:pt x="8" y="100"/>
                  </a:lnTo>
                  <a:lnTo>
                    <a:pt x="16" y="96"/>
                  </a:lnTo>
                  <a:lnTo>
                    <a:pt x="24" y="88"/>
                  </a:lnTo>
                  <a:lnTo>
                    <a:pt x="36" y="76"/>
                  </a:lnTo>
                  <a:lnTo>
                    <a:pt x="44" y="64"/>
                  </a:lnTo>
                  <a:lnTo>
                    <a:pt x="52" y="52"/>
                  </a:lnTo>
                  <a:lnTo>
                    <a:pt x="60" y="36"/>
                  </a:lnTo>
                  <a:lnTo>
                    <a:pt x="64" y="24"/>
                  </a:lnTo>
                  <a:lnTo>
                    <a:pt x="72" y="12"/>
                  </a:lnTo>
                  <a:lnTo>
                    <a:pt x="76" y="4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100" y="8"/>
                  </a:lnTo>
                  <a:lnTo>
                    <a:pt x="104" y="12"/>
                  </a:lnTo>
                  <a:lnTo>
                    <a:pt x="112" y="20"/>
                  </a:lnTo>
                  <a:lnTo>
                    <a:pt x="116" y="28"/>
                  </a:lnTo>
                  <a:lnTo>
                    <a:pt x="116" y="36"/>
                  </a:lnTo>
                  <a:lnTo>
                    <a:pt x="120" y="44"/>
                  </a:lnTo>
                  <a:lnTo>
                    <a:pt x="116" y="56"/>
                  </a:lnTo>
                  <a:lnTo>
                    <a:pt x="116" y="68"/>
                  </a:lnTo>
                  <a:lnTo>
                    <a:pt x="108" y="80"/>
                  </a:lnTo>
                  <a:lnTo>
                    <a:pt x="100" y="96"/>
                  </a:lnTo>
                  <a:lnTo>
                    <a:pt x="92" y="108"/>
                  </a:lnTo>
                  <a:lnTo>
                    <a:pt x="84" y="124"/>
                  </a:lnTo>
                  <a:lnTo>
                    <a:pt x="72" y="136"/>
                  </a:lnTo>
                  <a:lnTo>
                    <a:pt x="72" y="136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任意多边形: 形状 9"/>
            <p:cNvSpPr/>
            <p:nvPr/>
          </p:nvSpPr>
          <p:spPr>
            <a:xfrm rot="199450">
              <a:off x="7075" y="8654"/>
              <a:ext cx="348" cy="502"/>
            </a:xfrm>
            <a:custGeom>
              <a:avLst/>
              <a:gdLst>
                <a:gd name="connsiteX0" fmla="*/ 13341 w 323537"/>
                <a:gd name="connsiteY0" fmla="*/ 3361 h 471644"/>
                <a:gd name="connsiteX1" fmla="*/ 27807 w 323537"/>
                <a:gd name="connsiteY1" fmla="*/ 2521 h 471644"/>
                <a:gd name="connsiteX2" fmla="*/ 42274 w 323537"/>
                <a:gd name="connsiteY2" fmla="*/ 1681 h 471644"/>
                <a:gd name="connsiteX3" fmla="*/ 71207 w 323537"/>
                <a:gd name="connsiteY3" fmla="*/ 0 h 471644"/>
                <a:gd name="connsiteX4" fmla="*/ 101267 w 323537"/>
                <a:gd name="connsiteY4" fmla="*/ 17712 h 471644"/>
                <a:gd name="connsiteX5" fmla="*/ 130201 w 323537"/>
                <a:gd name="connsiteY5" fmla="*/ 16031 h 471644"/>
                <a:gd name="connsiteX6" fmla="*/ 160261 w 323537"/>
                <a:gd name="connsiteY6" fmla="*/ 33743 h 471644"/>
                <a:gd name="connsiteX7" fmla="*/ 189194 w 323537"/>
                <a:gd name="connsiteY7" fmla="*/ 32063 h 471644"/>
                <a:gd name="connsiteX8" fmla="*/ 233720 w 323537"/>
                <a:gd name="connsiteY8" fmla="*/ 48934 h 471644"/>
                <a:gd name="connsiteX9" fmla="*/ 248187 w 323537"/>
                <a:gd name="connsiteY9" fmla="*/ 48094 h 471644"/>
                <a:gd name="connsiteX10" fmla="*/ 278246 w 323537"/>
                <a:gd name="connsiteY10" fmla="*/ 65806 h 471644"/>
                <a:gd name="connsiteX11" fmla="*/ 292713 w 323537"/>
                <a:gd name="connsiteY11" fmla="*/ 64966 h 471644"/>
                <a:gd name="connsiteX12" fmla="*/ 299892 w 323537"/>
                <a:gd name="connsiteY12" fmla="*/ 64549 h 471644"/>
                <a:gd name="connsiteX13" fmla="*/ 323537 w 323537"/>
                <a:gd name="connsiteY13" fmla="*/ 471644 h 471644"/>
                <a:gd name="connsiteX14" fmla="*/ 315240 w 323537"/>
                <a:gd name="connsiteY14" fmla="*/ 452815 h 471644"/>
                <a:gd name="connsiteX15" fmla="*/ 298521 w 323537"/>
                <a:gd name="connsiteY15" fmla="*/ 414870 h 471644"/>
                <a:gd name="connsiteX16" fmla="*/ 296268 w 323537"/>
                <a:gd name="connsiteY16" fmla="*/ 376085 h 471644"/>
                <a:gd name="connsiteX17" fmla="*/ 280675 w 323537"/>
                <a:gd name="connsiteY17" fmla="*/ 357533 h 471644"/>
                <a:gd name="connsiteX18" fmla="*/ 265082 w 323537"/>
                <a:gd name="connsiteY18" fmla="*/ 338981 h 471644"/>
                <a:gd name="connsiteX19" fmla="*/ 248363 w 323537"/>
                <a:gd name="connsiteY19" fmla="*/ 301036 h 471644"/>
                <a:gd name="connsiteX20" fmla="*/ 218303 w 323537"/>
                <a:gd name="connsiteY20" fmla="*/ 283325 h 471644"/>
                <a:gd name="connsiteX21" fmla="*/ 201584 w 323537"/>
                <a:gd name="connsiteY21" fmla="*/ 245379 h 471644"/>
                <a:gd name="connsiteX22" fmla="*/ 170398 w 323537"/>
                <a:gd name="connsiteY22" fmla="*/ 208275 h 471644"/>
                <a:gd name="connsiteX23" fmla="*/ 125872 w 323537"/>
                <a:gd name="connsiteY23" fmla="*/ 191404 h 471644"/>
                <a:gd name="connsiteX24" fmla="*/ 94685 w 323537"/>
                <a:gd name="connsiteY24" fmla="*/ 154300 h 471644"/>
                <a:gd name="connsiteX25" fmla="*/ 64625 w 323537"/>
                <a:gd name="connsiteY25" fmla="*/ 136588 h 471644"/>
                <a:gd name="connsiteX26" fmla="*/ 34565 w 323537"/>
                <a:gd name="connsiteY26" fmla="*/ 118876 h 471644"/>
                <a:gd name="connsiteX27" fmla="*/ 17846 w 323537"/>
                <a:gd name="connsiteY27" fmla="*/ 80931 h 471644"/>
                <a:gd name="connsiteX28" fmla="*/ 2253 w 323537"/>
                <a:gd name="connsiteY28" fmla="*/ 62378 h 471644"/>
                <a:gd name="connsiteX29" fmla="*/ 1127 w 323537"/>
                <a:gd name="connsiteY29" fmla="*/ 42986 h 471644"/>
                <a:gd name="connsiteX30" fmla="*/ 0 w 323537"/>
                <a:gd name="connsiteY30" fmla="*/ 23594 h 471644"/>
                <a:gd name="connsiteX31" fmla="*/ 13341 w 323537"/>
                <a:gd name="connsiteY31" fmla="*/ 3361 h 471644"/>
                <a:gd name="connsiteX0-1" fmla="*/ 13341 w 326517"/>
                <a:gd name="connsiteY0-2" fmla="*/ 3361 h 471644"/>
                <a:gd name="connsiteX1-3" fmla="*/ 27807 w 326517"/>
                <a:gd name="connsiteY1-4" fmla="*/ 2521 h 471644"/>
                <a:gd name="connsiteX2-5" fmla="*/ 42274 w 326517"/>
                <a:gd name="connsiteY2-6" fmla="*/ 1681 h 471644"/>
                <a:gd name="connsiteX3-7" fmla="*/ 71207 w 326517"/>
                <a:gd name="connsiteY3-8" fmla="*/ 0 h 471644"/>
                <a:gd name="connsiteX4-9" fmla="*/ 101267 w 326517"/>
                <a:gd name="connsiteY4-10" fmla="*/ 17712 h 471644"/>
                <a:gd name="connsiteX5-11" fmla="*/ 130201 w 326517"/>
                <a:gd name="connsiteY5-12" fmla="*/ 16031 h 471644"/>
                <a:gd name="connsiteX6-13" fmla="*/ 160261 w 326517"/>
                <a:gd name="connsiteY6-14" fmla="*/ 33743 h 471644"/>
                <a:gd name="connsiteX7-15" fmla="*/ 189194 w 326517"/>
                <a:gd name="connsiteY7-16" fmla="*/ 32063 h 471644"/>
                <a:gd name="connsiteX8-17" fmla="*/ 233720 w 326517"/>
                <a:gd name="connsiteY8-18" fmla="*/ 48934 h 471644"/>
                <a:gd name="connsiteX9-19" fmla="*/ 248187 w 326517"/>
                <a:gd name="connsiteY9-20" fmla="*/ 48094 h 471644"/>
                <a:gd name="connsiteX10-21" fmla="*/ 278246 w 326517"/>
                <a:gd name="connsiteY10-22" fmla="*/ 65806 h 471644"/>
                <a:gd name="connsiteX11-23" fmla="*/ 292713 w 326517"/>
                <a:gd name="connsiteY11-24" fmla="*/ 64966 h 471644"/>
                <a:gd name="connsiteX12-25" fmla="*/ 326517 w 326517"/>
                <a:gd name="connsiteY12-26" fmla="*/ 63002 h 471644"/>
                <a:gd name="connsiteX13-27" fmla="*/ 323537 w 326517"/>
                <a:gd name="connsiteY13-28" fmla="*/ 471644 h 471644"/>
                <a:gd name="connsiteX14-29" fmla="*/ 315240 w 326517"/>
                <a:gd name="connsiteY14-30" fmla="*/ 452815 h 471644"/>
                <a:gd name="connsiteX15-31" fmla="*/ 298521 w 326517"/>
                <a:gd name="connsiteY15-32" fmla="*/ 414870 h 471644"/>
                <a:gd name="connsiteX16-33" fmla="*/ 296268 w 326517"/>
                <a:gd name="connsiteY16-34" fmla="*/ 376085 h 471644"/>
                <a:gd name="connsiteX17-35" fmla="*/ 280675 w 326517"/>
                <a:gd name="connsiteY17-36" fmla="*/ 357533 h 471644"/>
                <a:gd name="connsiteX18-37" fmla="*/ 265082 w 326517"/>
                <a:gd name="connsiteY18-38" fmla="*/ 338981 h 471644"/>
                <a:gd name="connsiteX19-39" fmla="*/ 248363 w 326517"/>
                <a:gd name="connsiteY19-40" fmla="*/ 301036 h 471644"/>
                <a:gd name="connsiteX20-41" fmla="*/ 218303 w 326517"/>
                <a:gd name="connsiteY20-42" fmla="*/ 283325 h 471644"/>
                <a:gd name="connsiteX21-43" fmla="*/ 201584 w 326517"/>
                <a:gd name="connsiteY21-44" fmla="*/ 245379 h 471644"/>
                <a:gd name="connsiteX22-45" fmla="*/ 170398 w 326517"/>
                <a:gd name="connsiteY22-46" fmla="*/ 208275 h 471644"/>
                <a:gd name="connsiteX23-47" fmla="*/ 125872 w 326517"/>
                <a:gd name="connsiteY23-48" fmla="*/ 191404 h 471644"/>
                <a:gd name="connsiteX24-49" fmla="*/ 94685 w 326517"/>
                <a:gd name="connsiteY24-50" fmla="*/ 154300 h 471644"/>
                <a:gd name="connsiteX25-51" fmla="*/ 64625 w 326517"/>
                <a:gd name="connsiteY25-52" fmla="*/ 136588 h 471644"/>
                <a:gd name="connsiteX26-53" fmla="*/ 34565 w 326517"/>
                <a:gd name="connsiteY26-54" fmla="*/ 118876 h 471644"/>
                <a:gd name="connsiteX27-55" fmla="*/ 17846 w 326517"/>
                <a:gd name="connsiteY27-56" fmla="*/ 80931 h 471644"/>
                <a:gd name="connsiteX28-57" fmla="*/ 2253 w 326517"/>
                <a:gd name="connsiteY28-58" fmla="*/ 62378 h 471644"/>
                <a:gd name="connsiteX29-59" fmla="*/ 1127 w 326517"/>
                <a:gd name="connsiteY29-60" fmla="*/ 42986 h 471644"/>
                <a:gd name="connsiteX30-61" fmla="*/ 0 w 326517"/>
                <a:gd name="connsiteY30-62" fmla="*/ 23594 h 471644"/>
                <a:gd name="connsiteX31-63" fmla="*/ 13341 w 326517"/>
                <a:gd name="connsiteY31-64" fmla="*/ 3361 h 4716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</a:cxnLst>
              <a:rect l="l" t="t" r="r" b="b"/>
              <a:pathLst>
                <a:path w="326517" h="471644">
                  <a:moveTo>
                    <a:pt x="13341" y="3361"/>
                  </a:moveTo>
                  <a:lnTo>
                    <a:pt x="27807" y="2521"/>
                  </a:lnTo>
                  <a:lnTo>
                    <a:pt x="42274" y="1681"/>
                  </a:lnTo>
                  <a:lnTo>
                    <a:pt x="71207" y="0"/>
                  </a:lnTo>
                  <a:lnTo>
                    <a:pt x="101267" y="17712"/>
                  </a:lnTo>
                  <a:lnTo>
                    <a:pt x="130201" y="16031"/>
                  </a:lnTo>
                  <a:lnTo>
                    <a:pt x="160261" y="33743"/>
                  </a:lnTo>
                  <a:lnTo>
                    <a:pt x="189194" y="32063"/>
                  </a:lnTo>
                  <a:lnTo>
                    <a:pt x="233720" y="48934"/>
                  </a:lnTo>
                  <a:lnTo>
                    <a:pt x="248187" y="48094"/>
                  </a:lnTo>
                  <a:lnTo>
                    <a:pt x="278246" y="65806"/>
                  </a:lnTo>
                  <a:lnTo>
                    <a:pt x="292713" y="64966"/>
                  </a:lnTo>
                  <a:lnTo>
                    <a:pt x="326517" y="63002"/>
                  </a:lnTo>
                  <a:cubicBezTo>
                    <a:pt x="325524" y="199216"/>
                    <a:pt x="324530" y="335430"/>
                    <a:pt x="323537" y="471644"/>
                  </a:cubicBezTo>
                  <a:lnTo>
                    <a:pt x="315240" y="452815"/>
                  </a:lnTo>
                  <a:lnTo>
                    <a:pt x="298521" y="414870"/>
                  </a:lnTo>
                  <a:lnTo>
                    <a:pt x="296268" y="376085"/>
                  </a:lnTo>
                  <a:lnTo>
                    <a:pt x="280675" y="357533"/>
                  </a:lnTo>
                  <a:lnTo>
                    <a:pt x="265082" y="338981"/>
                  </a:lnTo>
                  <a:lnTo>
                    <a:pt x="248363" y="301036"/>
                  </a:lnTo>
                  <a:lnTo>
                    <a:pt x="218303" y="283325"/>
                  </a:lnTo>
                  <a:lnTo>
                    <a:pt x="201584" y="245379"/>
                  </a:lnTo>
                  <a:lnTo>
                    <a:pt x="170398" y="208275"/>
                  </a:lnTo>
                  <a:lnTo>
                    <a:pt x="125872" y="191404"/>
                  </a:lnTo>
                  <a:lnTo>
                    <a:pt x="94685" y="154300"/>
                  </a:lnTo>
                  <a:lnTo>
                    <a:pt x="64625" y="136588"/>
                  </a:lnTo>
                  <a:lnTo>
                    <a:pt x="34565" y="118876"/>
                  </a:lnTo>
                  <a:lnTo>
                    <a:pt x="17846" y="80931"/>
                  </a:lnTo>
                  <a:lnTo>
                    <a:pt x="2253" y="62378"/>
                  </a:lnTo>
                  <a:cubicBezTo>
                    <a:pt x="1878" y="55914"/>
                    <a:pt x="1502" y="49450"/>
                    <a:pt x="1127" y="42986"/>
                  </a:cubicBezTo>
                  <a:cubicBezTo>
                    <a:pt x="751" y="36522"/>
                    <a:pt x="376" y="30058"/>
                    <a:pt x="0" y="23594"/>
                  </a:cubicBezTo>
                  <a:lnTo>
                    <a:pt x="13341" y="3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任意多边形: 形状 10"/>
            <p:cNvSpPr/>
            <p:nvPr/>
          </p:nvSpPr>
          <p:spPr>
            <a:xfrm rot="199450">
              <a:off x="7283" y="6813"/>
              <a:ext cx="448" cy="2398"/>
            </a:xfrm>
            <a:custGeom>
              <a:avLst/>
              <a:gdLst>
                <a:gd name="connsiteX0" fmla="*/ 55614 w 420766"/>
                <a:gd name="connsiteY0" fmla="*/ 1681 h 2251203"/>
                <a:gd name="connsiteX1" fmla="*/ 84547 w 420766"/>
                <a:gd name="connsiteY1" fmla="*/ 0 h 2251203"/>
                <a:gd name="connsiteX2" fmla="*/ 143540 w 420766"/>
                <a:gd name="connsiteY2" fmla="*/ 16031 h 2251203"/>
                <a:gd name="connsiteX3" fmla="*/ 172474 w 420766"/>
                <a:gd name="connsiteY3" fmla="*/ 14351 h 2251203"/>
                <a:gd name="connsiteX4" fmla="*/ 202534 w 420766"/>
                <a:gd name="connsiteY4" fmla="*/ 32063 h 2251203"/>
                <a:gd name="connsiteX5" fmla="*/ 247060 w 420766"/>
                <a:gd name="connsiteY5" fmla="*/ 48934 h 2251203"/>
                <a:gd name="connsiteX6" fmla="*/ 275993 w 420766"/>
                <a:gd name="connsiteY6" fmla="*/ 47254 h 2251203"/>
                <a:gd name="connsiteX7" fmla="*/ 291586 w 420766"/>
                <a:gd name="connsiteY7" fmla="*/ 65807 h 2251203"/>
                <a:gd name="connsiteX8" fmla="*/ 320519 w 420766"/>
                <a:gd name="connsiteY8" fmla="*/ 64126 h 2251203"/>
                <a:gd name="connsiteX9" fmla="*/ 336112 w 420766"/>
                <a:gd name="connsiteY9" fmla="*/ 82678 h 2251203"/>
                <a:gd name="connsiteX10" fmla="*/ 351705 w 420766"/>
                <a:gd name="connsiteY10" fmla="*/ 101230 h 2251203"/>
                <a:gd name="connsiteX11" fmla="*/ 367298 w 420766"/>
                <a:gd name="connsiteY11" fmla="*/ 119782 h 2251203"/>
                <a:gd name="connsiteX12" fmla="*/ 369551 w 420766"/>
                <a:gd name="connsiteY12" fmla="*/ 158567 h 2251203"/>
                <a:gd name="connsiteX13" fmla="*/ 356211 w 420766"/>
                <a:gd name="connsiteY13" fmla="*/ 178799 h 2251203"/>
                <a:gd name="connsiteX14" fmla="*/ 357337 w 420766"/>
                <a:gd name="connsiteY14" fmla="*/ 198193 h 2251203"/>
                <a:gd name="connsiteX15" fmla="*/ 343997 w 420766"/>
                <a:gd name="connsiteY15" fmla="*/ 218425 h 2251203"/>
                <a:gd name="connsiteX16" fmla="*/ 346250 w 420766"/>
                <a:gd name="connsiteY16" fmla="*/ 257210 h 2251203"/>
                <a:gd name="connsiteX17" fmla="*/ 332909 w 420766"/>
                <a:gd name="connsiteY17" fmla="*/ 277443 h 2251203"/>
                <a:gd name="connsiteX18" fmla="*/ 335162 w 420766"/>
                <a:gd name="connsiteY18" fmla="*/ 316227 h 2251203"/>
                <a:gd name="connsiteX19" fmla="*/ 322948 w 420766"/>
                <a:gd name="connsiteY19" fmla="*/ 355853 h 2251203"/>
                <a:gd name="connsiteX20" fmla="*/ 325201 w 420766"/>
                <a:gd name="connsiteY20" fmla="*/ 394638 h 2251203"/>
                <a:gd name="connsiteX21" fmla="*/ 328580 w 420766"/>
                <a:gd name="connsiteY21" fmla="*/ 452815 h 2251203"/>
                <a:gd name="connsiteX22" fmla="*/ 331959 w 420766"/>
                <a:gd name="connsiteY22" fmla="*/ 510992 h 2251203"/>
                <a:gd name="connsiteX23" fmla="*/ 336465 w 420766"/>
                <a:gd name="connsiteY23" fmla="*/ 588562 h 2251203"/>
                <a:gd name="connsiteX24" fmla="*/ 342097 w 420766"/>
                <a:gd name="connsiteY24" fmla="*/ 685524 h 2251203"/>
                <a:gd name="connsiteX25" fmla="*/ 348855 w 420766"/>
                <a:gd name="connsiteY25" fmla="*/ 801878 h 2251203"/>
                <a:gd name="connsiteX26" fmla="*/ 355613 w 420766"/>
                <a:gd name="connsiteY26" fmla="*/ 918233 h 2251203"/>
                <a:gd name="connsiteX27" fmla="*/ 362371 w 420766"/>
                <a:gd name="connsiteY27" fmla="*/ 1034588 h 2251203"/>
                <a:gd name="connsiteX28" fmla="*/ 369129 w 420766"/>
                <a:gd name="connsiteY28" fmla="*/ 1150942 h 2251203"/>
                <a:gd name="connsiteX29" fmla="*/ 374761 w 420766"/>
                <a:gd name="connsiteY29" fmla="*/ 1247905 h 2251203"/>
                <a:gd name="connsiteX30" fmla="*/ 380393 w 420766"/>
                <a:gd name="connsiteY30" fmla="*/ 1344867 h 2251203"/>
                <a:gd name="connsiteX31" fmla="*/ 384899 w 420766"/>
                <a:gd name="connsiteY31" fmla="*/ 1422436 h 2251203"/>
                <a:gd name="connsiteX32" fmla="*/ 389404 w 420766"/>
                <a:gd name="connsiteY32" fmla="*/ 1500007 h 2251203"/>
                <a:gd name="connsiteX33" fmla="*/ 392783 w 420766"/>
                <a:gd name="connsiteY33" fmla="*/ 1558184 h 2251203"/>
                <a:gd name="connsiteX34" fmla="*/ 410629 w 420766"/>
                <a:gd name="connsiteY34" fmla="*/ 1615520 h 2251203"/>
                <a:gd name="connsiteX35" fmla="*/ 415134 w 420766"/>
                <a:gd name="connsiteY35" fmla="*/ 1693091 h 2251203"/>
                <a:gd name="connsiteX36" fmla="*/ 420766 w 420766"/>
                <a:gd name="connsiteY36" fmla="*/ 1790052 h 2251203"/>
                <a:gd name="connsiteX37" fmla="*/ 410805 w 420766"/>
                <a:gd name="connsiteY37" fmla="*/ 1868463 h 2251203"/>
                <a:gd name="connsiteX38" fmla="*/ 401970 w 420766"/>
                <a:gd name="connsiteY38" fmla="*/ 1966265 h 2251203"/>
                <a:gd name="connsiteX39" fmla="*/ 390883 w 420766"/>
                <a:gd name="connsiteY39" fmla="*/ 2025283 h 2251203"/>
                <a:gd name="connsiteX40" fmla="*/ 379795 w 420766"/>
                <a:gd name="connsiteY40" fmla="*/ 2084300 h 2251203"/>
                <a:gd name="connsiteX41" fmla="*/ 354241 w 420766"/>
                <a:gd name="connsiteY41" fmla="*/ 2144158 h 2251203"/>
                <a:gd name="connsiteX42" fmla="*/ 327561 w 420766"/>
                <a:gd name="connsiteY42" fmla="*/ 2184624 h 2251203"/>
                <a:gd name="connsiteX43" fmla="*/ 299754 w 420766"/>
                <a:gd name="connsiteY43" fmla="*/ 2205696 h 2251203"/>
                <a:gd name="connsiteX44" fmla="*/ 271946 w 420766"/>
                <a:gd name="connsiteY44" fmla="*/ 2226769 h 2251203"/>
                <a:gd name="connsiteX45" fmla="*/ 244139 w 420766"/>
                <a:gd name="connsiteY45" fmla="*/ 2247842 h 2251203"/>
                <a:gd name="connsiteX46" fmla="*/ 215206 w 420766"/>
                <a:gd name="connsiteY46" fmla="*/ 2249523 h 2251203"/>
                <a:gd name="connsiteX47" fmla="*/ 186272 w 420766"/>
                <a:gd name="connsiteY47" fmla="*/ 2251203 h 2251203"/>
                <a:gd name="connsiteX48" fmla="*/ 170680 w 420766"/>
                <a:gd name="connsiteY48" fmla="*/ 2232651 h 2251203"/>
                <a:gd name="connsiteX49" fmla="*/ 162257 w 420766"/>
                <a:gd name="connsiteY49" fmla="*/ 2213536 h 2251203"/>
                <a:gd name="connsiteX50" fmla="*/ 138612 w 420766"/>
                <a:gd name="connsiteY50" fmla="*/ 1806441 h 2251203"/>
                <a:gd name="connsiteX51" fmla="*/ 145899 w 420766"/>
                <a:gd name="connsiteY51" fmla="*/ 1806017 h 2251203"/>
                <a:gd name="connsiteX52" fmla="*/ 160366 w 420766"/>
                <a:gd name="connsiteY52" fmla="*/ 1805177 h 2251203"/>
                <a:gd name="connsiteX53" fmla="*/ 173706 w 420766"/>
                <a:gd name="connsiteY53" fmla="*/ 1784944 h 2251203"/>
                <a:gd name="connsiteX54" fmla="*/ 171454 w 420766"/>
                <a:gd name="connsiteY54" fmla="*/ 1746160 h 2251203"/>
                <a:gd name="connsiteX55" fmla="*/ 170327 w 420766"/>
                <a:gd name="connsiteY55" fmla="*/ 1726767 h 2251203"/>
                <a:gd name="connsiteX56" fmla="*/ 166948 w 420766"/>
                <a:gd name="connsiteY56" fmla="*/ 1668591 h 2251203"/>
                <a:gd name="connsiteX57" fmla="*/ 163569 w 420766"/>
                <a:gd name="connsiteY57" fmla="*/ 1610413 h 2251203"/>
                <a:gd name="connsiteX58" fmla="*/ 159064 w 420766"/>
                <a:gd name="connsiteY58" fmla="*/ 1532843 h 2251203"/>
                <a:gd name="connsiteX59" fmla="*/ 169025 w 420766"/>
                <a:gd name="connsiteY59" fmla="*/ 1454433 h 2251203"/>
                <a:gd name="connsiteX60" fmla="*/ 158887 w 420766"/>
                <a:gd name="connsiteY60" fmla="*/ 1279901 h 2251203"/>
                <a:gd name="connsiteX61" fmla="*/ 148750 w 420766"/>
                <a:gd name="connsiteY61" fmla="*/ 1105369 h 2251203"/>
                <a:gd name="connsiteX62" fmla="*/ 129602 w 420766"/>
                <a:gd name="connsiteY62" fmla="*/ 775698 h 2251203"/>
                <a:gd name="connsiteX63" fmla="*/ 120591 w 420766"/>
                <a:gd name="connsiteY63" fmla="*/ 620558 h 2251203"/>
                <a:gd name="connsiteX64" fmla="*/ 117212 w 420766"/>
                <a:gd name="connsiteY64" fmla="*/ 562381 h 2251203"/>
                <a:gd name="connsiteX65" fmla="*/ 112706 w 420766"/>
                <a:gd name="connsiteY65" fmla="*/ 484811 h 2251203"/>
                <a:gd name="connsiteX66" fmla="*/ 94861 w 420766"/>
                <a:gd name="connsiteY66" fmla="*/ 427474 h 2251203"/>
                <a:gd name="connsiteX67" fmla="*/ 92608 w 420766"/>
                <a:gd name="connsiteY67" fmla="*/ 388690 h 2251203"/>
                <a:gd name="connsiteX68" fmla="*/ 89229 w 420766"/>
                <a:gd name="connsiteY68" fmla="*/ 330512 h 2251203"/>
                <a:gd name="connsiteX69" fmla="*/ 86976 w 420766"/>
                <a:gd name="connsiteY69" fmla="*/ 291727 h 2251203"/>
                <a:gd name="connsiteX70" fmla="*/ 69130 w 420766"/>
                <a:gd name="connsiteY70" fmla="*/ 234390 h 2251203"/>
                <a:gd name="connsiteX71" fmla="*/ 65751 w 420766"/>
                <a:gd name="connsiteY71" fmla="*/ 176212 h 2251203"/>
                <a:gd name="connsiteX72" fmla="*/ 47905 w 420766"/>
                <a:gd name="connsiteY72" fmla="*/ 118876 h 2251203"/>
                <a:gd name="connsiteX73" fmla="*/ 32312 w 420766"/>
                <a:gd name="connsiteY73" fmla="*/ 100324 h 2251203"/>
                <a:gd name="connsiteX74" fmla="*/ 16719 w 420766"/>
                <a:gd name="connsiteY74" fmla="*/ 81772 h 2251203"/>
                <a:gd name="connsiteX75" fmla="*/ 0 w 420766"/>
                <a:gd name="connsiteY75" fmla="*/ 43826 h 2251203"/>
                <a:gd name="connsiteX76" fmla="*/ 14467 w 420766"/>
                <a:gd name="connsiteY76" fmla="*/ 42986 h 2251203"/>
                <a:gd name="connsiteX77" fmla="*/ 27807 w 420766"/>
                <a:gd name="connsiteY77" fmla="*/ 22753 h 2251203"/>
                <a:gd name="connsiteX78" fmla="*/ 55614 w 420766"/>
                <a:gd name="connsiteY78" fmla="*/ 1681 h 2251203"/>
                <a:gd name="connsiteX0-1" fmla="*/ 55614 w 420766"/>
                <a:gd name="connsiteY0-2" fmla="*/ 1681 h 2251203"/>
                <a:gd name="connsiteX1-3" fmla="*/ 84547 w 420766"/>
                <a:gd name="connsiteY1-4" fmla="*/ 0 h 2251203"/>
                <a:gd name="connsiteX2-5" fmla="*/ 143540 w 420766"/>
                <a:gd name="connsiteY2-6" fmla="*/ 16031 h 2251203"/>
                <a:gd name="connsiteX3-7" fmla="*/ 172474 w 420766"/>
                <a:gd name="connsiteY3-8" fmla="*/ 14351 h 2251203"/>
                <a:gd name="connsiteX4-9" fmla="*/ 202534 w 420766"/>
                <a:gd name="connsiteY4-10" fmla="*/ 32063 h 2251203"/>
                <a:gd name="connsiteX5-11" fmla="*/ 247060 w 420766"/>
                <a:gd name="connsiteY5-12" fmla="*/ 48934 h 2251203"/>
                <a:gd name="connsiteX6-13" fmla="*/ 275993 w 420766"/>
                <a:gd name="connsiteY6-14" fmla="*/ 47254 h 2251203"/>
                <a:gd name="connsiteX7-15" fmla="*/ 291586 w 420766"/>
                <a:gd name="connsiteY7-16" fmla="*/ 65807 h 2251203"/>
                <a:gd name="connsiteX8-17" fmla="*/ 320519 w 420766"/>
                <a:gd name="connsiteY8-18" fmla="*/ 64126 h 2251203"/>
                <a:gd name="connsiteX9-19" fmla="*/ 336112 w 420766"/>
                <a:gd name="connsiteY9-20" fmla="*/ 82678 h 2251203"/>
                <a:gd name="connsiteX10-21" fmla="*/ 351705 w 420766"/>
                <a:gd name="connsiteY10-22" fmla="*/ 101230 h 2251203"/>
                <a:gd name="connsiteX11-23" fmla="*/ 367298 w 420766"/>
                <a:gd name="connsiteY11-24" fmla="*/ 119782 h 2251203"/>
                <a:gd name="connsiteX12-25" fmla="*/ 369551 w 420766"/>
                <a:gd name="connsiteY12-26" fmla="*/ 158567 h 2251203"/>
                <a:gd name="connsiteX13-27" fmla="*/ 356211 w 420766"/>
                <a:gd name="connsiteY13-28" fmla="*/ 178799 h 2251203"/>
                <a:gd name="connsiteX14-29" fmla="*/ 357337 w 420766"/>
                <a:gd name="connsiteY14-30" fmla="*/ 198193 h 2251203"/>
                <a:gd name="connsiteX15-31" fmla="*/ 343997 w 420766"/>
                <a:gd name="connsiteY15-32" fmla="*/ 218425 h 2251203"/>
                <a:gd name="connsiteX16-33" fmla="*/ 346250 w 420766"/>
                <a:gd name="connsiteY16-34" fmla="*/ 257210 h 2251203"/>
                <a:gd name="connsiteX17-35" fmla="*/ 332909 w 420766"/>
                <a:gd name="connsiteY17-36" fmla="*/ 277443 h 2251203"/>
                <a:gd name="connsiteX18-37" fmla="*/ 335162 w 420766"/>
                <a:gd name="connsiteY18-38" fmla="*/ 316227 h 2251203"/>
                <a:gd name="connsiteX19-39" fmla="*/ 322948 w 420766"/>
                <a:gd name="connsiteY19-40" fmla="*/ 355853 h 2251203"/>
                <a:gd name="connsiteX20-41" fmla="*/ 325201 w 420766"/>
                <a:gd name="connsiteY20-42" fmla="*/ 394638 h 2251203"/>
                <a:gd name="connsiteX21-43" fmla="*/ 328580 w 420766"/>
                <a:gd name="connsiteY21-44" fmla="*/ 452815 h 2251203"/>
                <a:gd name="connsiteX22-45" fmla="*/ 331959 w 420766"/>
                <a:gd name="connsiteY22-46" fmla="*/ 510992 h 2251203"/>
                <a:gd name="connsiteX23-47" fmla="*/ 336465 w 420766"/>
                <a:gd name="connsiteY23-48" fmla="*/ 588562 h 2251203"/>
                <a:gd name="connsiteX24-49" fmla="*/ 342097 w 420766"/>
                <a:gd name="connsiteY24-50" fmla="*/ 685524 h 2251203"/>
                <a:gd name="connsiteX25-51" fmla="*/ 348855 w 420766"/>
                <a:gd name="connsiteY25-52" fmla="*/ 801878 h 2251203"/>
                <a:gd name="connsiteX26-53" fmla="*/ 355613 w 420766"/>
                <a:gd name="connsiteY26-54" fmla="*/ 918233 h 2251203"/>
                <a:gd name="connsiteX27-55" fmla="*/ 362371 w 420766"/>
                <a:gd name="connsiteY27-56" fmla="*/ 1034588 h 2251203"/>
                <a:gd name="connsiteX28-57" fmla="*/ 369129 w 420766"/>
                <a:gd name="connsiteY28-58" fmla="*/ 1150942 h 2251203"/>
                <a:gd name="connsiteX29-59" fmla="*/ 374761 w 420766"/>
                <a:gd name="connsiteY29-60" fmla="*/ 1247905 h 2251203"/>
                <a:gd name="connsiteX30-61" fmla="*/ 380393 w 420766"/>
                <a:gd name="connsiteY30-62" fmla="*/ 1344867 h 2251203"/>
                <a:gd name="connsiteX31-63" fmla="*/ 384899 w 420766"/>
                <a:gd name="connsiteY31-64" fmla="*/ 1422436 h 2251203"/>
                <a:gd name="connsiteX32-65" fmla="*/ 389404 w 420766"/>
                <a:gd name="connsiteY32-66" fmla="*/ 1500007 h 2251203"/>
                <a:gd name="connsiteX33-67" fmla="*/ 392783 w 420766"/>
                <a:gd name="connsiteY33-68" fmla="*/ 1558184 h 2251203"/>
                <a:gd name="connsiteX34-69" fmla="*/ 410629 w 420766"/>
                <a:gd name="connsiteY34-70" fmla="*/ 1615520 h 2251203"/>
                <a:gd name="connsiteX35-71" fmla="*/ 415134 w 420766"/>
                <a:gd name="connsiteY35-72" fmla="*/ 1693091 h 2251203"/>
                <a:gd name="connsiteX36-73" fmla="*/ 420766 w 420766"/>
                <a:gd name="connsiteY36-74" fmla="*/ 1790052 h 2251203"/>
                <a:gd name="connsiteX37-75" fmla="*/ 410805 w 420766"/>
                <a:gd name="connsiteY37-76" fmla="*/ 1868463 h 2251203"/>
                <a:gd name="connsiteX38-77" fmla="*/ 401970 w 420766"/>
                <a:gd name="connsiteY38-78" fmla="*/ 1966265 h 2251203"/>
                <a:gd name="connsiteX39-79" fmla="*/ 390883 w 420766"/>
                <a:gd name="connsiteY39-80" fmla="*/ 2025283 h 2251203"/>
                <a:gd name="connsiteX40-81" fmla="*/ 379795 w 420766"/>
                <a:gd name="connsiteY40-82" fmla="*/ 2084300 h 2251203"/>
                <a:gd name="connsiteX41-83" fmla="*/ 354241 w 420766"/>
                <a:gd name="connsiteY41-84" fmla="*/ 2144158 h 2251203"/>
                <a:gd name="connsiteX42-85" fmla="*/ 327561 w 420766"/>
                <a:gd name="connsiteY42-86" fmla="*/ 2184624 h 2251203"/>
                <a:gd name="connsiteX43-87" fmla="*/ 299754 w 420766"/>
                <a:gd name="connsiteY43-88" fmla="*/ 2205696 h 2251203"/>
                <a:gd name="connsiteX44-89" fmla="*/ 271946 w 420766"/>
                <a:gd name="connsiteY44-90" fmla="*/ 2226769 h 2251203"/>
                <a:gd name="connsiteX45-91" fmla="*/ 244139 w 420766"/>
                <a:gd name="connsiteY45-92" fmla="*/ 2247842 h 2251203"/>
                <a:gd name="connsiteX46-93" fmla="*/ 215206 w 420766"/>
                <a:gd name="connsiteY46-94" fmla="*/ 2249523 h 2251203"/>
                <a:gd name="connsiteX47-95" fmla="*/ 186272 w 420766"/>
                <a:gd name="connsiteY47-96" fmla="*/ 2251203 h 2251203"/>
                <a:gd name="connsiteX48-97" fmla="*/ 170680 w 420766"/>
                <a:gd name="connsiteY48-98" fmla="*/ 2232651 h 2251203"/>
                <a:gd name="connsiteX49-99" fmla="*/ 162257 w 420766"/>
                <a:gd name="connsiteY49-100" fmla="*/ 2213536 h 2251203"/>
                <a:gd name="connsiteX50-101" fmla="*/ 138612 w 420766"/>
                <a:gd name="connsiteY50-102" fmla="*/ 1806441 h 2251203"/>
                <a:gd name="connsiteX51-103" fmla="*/ 145899 w 420766"/>
                <a:gd name="connsiteY51-104" fmla="*/ 1806017 h 2251203"/>
                <a:gd name="connsiteX52-105" fmla="*/ 173706 w 420766"/>
                <a:gd name="connsiteY52-106" fmla="*/ 1784944 h 2251203"/>
                <a:gd name="connsiteX53-107" fmla="*/ 171454 w 420766"/>
                <a:gd name="connsiteY53-108" fmla="*/ 1746160 h 2251203"/>
                <a:gd name="connsiteX54-109" fmla="*/ 170327 w 420766"/>
                <a:gd name="connsiteY54-110" fmla="*/ 1726767 h 2251203"/>
                <a:gd name="connsiteX55-111" fmla="*/ 166948 w 420766"/>
                <a:gd name="connsiteY55-112" fmla="*/ 1668591 h 2251203"/>
                <a:gd name="connsiteX56-113" fmla="*/ 163569 w 420766"/>
                <a:gd name="connsiteY56-114" fmla="*/ 1610413 h 2251203"/>
                <a:gd name="connsiteX57-115" fmla="*/ 159064 w 420766"/>
                <a:gd name="connsiteY57-116" fmla="*/ 1532843 h 2251203"/>
                <a:gd name="connsiteX58-117" fmla="*/ 169025 w 420766"/>
                <a:gd name="connsiteY58-118" fmla="*/ 1454433 h 2251203"/>
                <a:gd name="connsiteX59-119" fmla="*/ 158887 w 420766"/>
                <a:gd name="connsiteY59-120" fmla="*/ 1279901 h 2251203"/>
                <a:gd name="connsiteX60-121" fmla="*/ 148750 w 420766"/>
                <a:gd name="connsiteY60-122" fmla="*/ 1105369 h 2251203"/>
                <a:gd name="connsiteX61-123" fmla="*/ 129602 w 420766"/>
                <a:gd name="connsiteY61-124" fmla="*/ 775698 h 2251203"/>
                <a:gd name="connsiteX62-125" fmla="*/ 120591 w 420766"/>
                <a:gd name="connsiteY62-126" fmla="*/ 620558 h 2251203"/>
                <a:gd name="connsiteX63-127" fmla="*/ 117212 w 420766"/>
                <a:gd name="connsiteY63-128" fmla="*/ 562381 h 2251203"/>
                <a:gd name="connsiteX64-129" fmla="*/ 112706 w 420766"/>
                <a:gd name="connsiteY64-130" fmla="*/ 484811 h 2251203"/>
                <a:gd name="connsiteX65-131" fmla="*/ 94861 w 420766"/>
                <a:gd name="connsiteY65-132" fmla="*/ 427474 h 2251203"/>
                <a:gd name="connsiteX66-133" fmla="*/ 92608 w 420766"/>
                <a:gd name="connsiteY66-134" fmla="*/ 388690 h 2251203"/>
                <a:gd name="connsiteX67-135" fmla="*/ 89229 w 420766"/>
                <a:gd name="connsiteY67-136" fmla="*/ 330512 h 2251203"/>
                <a:gd name="connsiteX68-137" fmla="*/ 86976 w 420766"/>
                <a:gd name="connsiteY68-138" fmla="*/ 291727 h 2251203"/>
                <a:gd name="connsiteX69-139" fmla="*/ 69130 w 420766"/>
                <a:gd name="connsiteY69-140" fmla="*/ 234390 h 2251203"/>
                <a:gd name="connsiteX70-141" fmla="*/ 65751 w 420766"/>
                <a:gd name="connsiteY70-142" fmla="*/ 176212 h 2251203"/>
                <a:gd name="connsiteX71-143" fmla="*/ 47905 w 420766"/>
                <a:gd name="connsiteY71-144" fmla="*/ 118876 h 2251203"/>
                <a:gd name="connsiteX72-145" fmla="*/ 32312 w 420766"/>
                <a:gd name="connsiteY72-146" fmla="*/ 100324 h 2251203"/>
                <a:gd name="connsiteX73-147" fmla="*/ 16719 w 420766"/>
                <a:gd name="connsiteY73-148" fmla="*/ 81772 h 2251203"/>
                <a:gd name="connsiteX74-149" fmla="*/ 0 w 420766"/>
                <a:gd name="connsiteY74-150" fmla="*/ 43826 h 2251203"/>
                <a:gd name="connsiteX75-151" fmla="*/ 14467 w 420766"/>
                <a:gd name="connsiteY75-152" fmla="*/ 42986 h 2251203"/>
                <a:gd name="connsiteX76-153" fmla="*/ 27807 w 420766"/>
                <a:gd name="connsiteY76-154" fmla="*/ 22753 h 2251203"/>
                <a:gd name="connsiteX77-155" fmla="*/ 55614 w 420766"/>
                <a:gd name="connsiteY77-156" fmla="*/ 1681 h 2251203"/>
                <a:gd name="connsiteX0-157" fmla="*/ 55614 w 420766"/>
                <a:gd name="connsiteY0-158" fmla="*/ 1681 h 2251203"/>
                <a:gd name="connsiteX1-159" fmla="*/ 84547 w 420766"/>
                <a:gd name="connsiteY1-160" fmla="*/ 0 h 2251203"/>
                <a:gd name="connsiteX2-161" fmla="*/ 143540 w 420766"/>
                <a:gd name="connsiteY2-162" fmla="*/ 16031 h 2251203"/>
                <a:gd name="connsiteX3-163" fmla="*/ 172474 w 420766"/>
                <a:gd name="connsiteY3-164" fmla="*/ 14351 h 2251203"/>
                <a:gd name="connsiteX4-165" fmla="*/ 202534 w 420766"/>
                <a:gd name="connsiteY4-166" fmla="*/ 32063 h 2251203"/>
                <a:gd name="connsiteX5-167" fmla="*/ 247060 w 420766"/>
                <a:gd name="connsiteY5-168" fmla="*/ 48934 h 2251203"/>
                <a:gd name="connsiteX6-169" fmla="*/ 275993 w 420766"/>
                <a:gd name="connsiteY6-170" fmla="*/ 47254 h 2251203"/>
                <a:gd name="connsiteX7-171" fmla="*/ 291586 w 420766"/>
                <a:gd name="connsiteY7-172" fmla="*/ 65807 h 2251203"/>
                <a:gd name="connsiteX8-173" fmla="*/ 320519 w 420766"/>
                <a:gd name="connsiteY8-174" fmla="*/ 64126 h 2251203"/>
                <a:gd name="connsiteX9-175" fmla="*/ 336112 w 420766"/>
                <a:gd name="connsiteY9-176" fmla="*/ 82678 h 2251203"/>
                <a:gd name="connsiteX10-177" fmla="*/ 351705 w 420766"/>
                <a:gd name="connsiteY10-178" fmla="*/ 101230 h 2251203"/>
                <a:gd name="connsiteX11-179" fmla="*/ 367298 w 420766"/>
                <a:gd name="connsiteY11-180" fmla="*/ 119782 h 2251203"/>
                <a:gd name="connsiteX12-181" fmla="*/ 369551 w 420766"/>
                <a:gd name="connsiteY12-182" fmla="*/ 158567 h 2251203"/>
                <a:gd name="connsiteX13-183" fmla="*/ 356211 w 420766"/>
                <a:gd name="connsiteY13-184" fmla="*/ 178799 h 2251203"/>
                <a:gd name="connsiteX14-185" fmla="*/ 357337 w 420766"/>
                <a:gd name="connsiteY14-186" fmla="*/ 198193 h 2251203"/>
                <a:gd name="connsiteX15-187" fmla="*/ 343997 w 420766"/>
                <a:gd name="connsiteY15-188" fmla="*/ 218425 h 2251203"/>
                <a:gd name="connsiteX16-189" fmla="*/ 346250 w 420766"/>
                <a:gd name="connsiteY16-190" fmla="*/ 257210 h 2251203"/>
                <a:gd name="connsiteX17-191" fmla="*/ 332909 w 420766"/>
                <a:gd name="connsiteY17-192" fmla="*/ 277443 h 2251203"/>
                <a:gd name="connsiteX18-193" fmla="*/ 335162 w 420766"/>
                <a:gd name="connsiteY18-194" fmla="*/ 316227 h 2251203"/>
                <a:gd name="connsiteX19-195" fmla="*/ 322948 w 420766"/>
                <a:gd name="connsiteY19-196" fmla="*/ 355853 h 2251203"/>
                <a:gd name="connsiteX20-197" fmla="*/ 325201 w 420766"/>
                <a:gd name="connsiteY20-198" fmla="*/ 394638 h 2251203"/>
                <a:gd name="connsiteX21-199" fmla="*/ 328580 w 420766"/>
                <a:gd name="connsiteY21-200" fmla="*/ 452815 h 2251203"/>
                <a:gd name="connsiteX22-201" fmla="*/ 331959 w 420766"/>
                <a:gd name="connsiteY22-202" fmla="*/ 510992 h 2251203"/>
                <a:gd name="connsiteX23-203" fmla="*/ 336465 w 420766"/>
                <a:gd name="connsiteY23-204" fmla="*/ 588562 h 2251203"/>
                <a:gd name="connsiteX24-205" fmla="*/ 342097 w 420766"/>
                <a:gd name="connsiteY24-206" fmla="*/ 685524 h 2251203"/>
                <a:gd name="connsiteX25-207" fmla="*/ 348855 w 420766"/>
                <a:gd name="connsiteY25-208" fmla="*/ 801878 h 2251203"/>
                <a:gd name="connsiteX26-209" fmla="*/ 355613 w 420766"/>
                <a:gd name="connsiteY26-210" fmla="*/ 918233 h 2251203"/>
                <a:gd name="connsiteX27-211" fmla="*/ 362371 w 420766"/>
                <a:gd name="connsiteY27-212" fmla="*/ 1034588 h 2251203"/>
                <a:gd name="connsiteX28-213" fmla="*/ 369129 w 420766"/>
                <a:gd name="connsiteY28-214" fmla="*/ 1150942 h 2251203"/>
                <a:gd name="connsiteX29-215" fmla="*/ 374761 w 420766"/>
                <a:gd name="connsiteY29-216" fmla="*/ 1247905 h 2251203"/>
                <a:gd name="connsiteX30-217" fmla="*/ 380393 w 420766"/>
                <a:gd name="connsiteY30-218" fmla="*/ 1344867 h 2251203"/>
                <a:gd name="connsiteX31-219" fmla="*/ 384899 w 420766"/>
                <a:gd name="connsiteY31-220" fmla="*/ 1422436 h 2251203"/>
                <a:gd name="connsiteX32-221" fmla="*/ 389404 w 420766"/>
                <a:gd name="connsiteY32-222" fmla="*/ 1500007 h 2251203"/>
                <a:gd name="connsiteX33-223" fmla="*/ 392783 w 420766"/>
                <a:gd name="connsiteY33-224" fmla="*/ 1558184 h 2251203"/>
                <a:gd name="connsiteX34-225" fmla="*/ 410629 w 420766"/>
                <a:gd name="connsiteY34-226" fmla="*/ 1615520 h 2251203"/>
                <a:gd name="connsiteX35-227" fmla="*/ 415134 w 420766"/>
                <a:gd name="connsiteY35-228" fmla="*/ 1693091 h 2251203"/>
                <a:gd name="connsiteX36-229" fmla="*/ 420766 w 420766"/>
                <a:gd name="connsiteY36-230" fmla="*/ 1790052 h 2251203"/>
                <a:gd name="connsiteX37-231" fmla="*/ 410805 w 420766"/>
                <a:gd name="connsiteY37-232" fmla="*/ 1868463 h 2251203"/>
                <a:gd name="connsiteX38-233" fmla="*/ 401970 w 420766"/>
                <a:gd name="connsiteY38-234" fmla="*/ 1966265 h 2251203"/>
                <a:gd name="connsiteX39-235" fmla="*/ 390883 w 420766"/>
                <a:gd name="connsiteY39-236" fmla="*/ 2025283 h 2251203"/>
                <a:gd name="connsiteX40-237" fmla="*/ 379795 w 420766"/>
                <a:gd name="connsiteY40-238" fmla="*/ 2084300 h 2251203"/>
                <a:gd name="connsiteX41-239" fmla="*/ 354241 w 420766"/>
                <a:gd name="connsiteY41-240" fmla="*/ 2144158 h 2251203"/>
                <a:gd name="connsiteX42-241" fmla="*/ 327561 w 420766"/>
                <a:gd name="connsiteY42-242" fmla="*/ 2184624 h 2251203"/>
                <a:gd name="connsiteX43-243" fmla="*/ 299754 w 420766"/>
                <a:gd name="connsiteY43-244" fmla="*/ 2205696 h 2251203"/>
                <a:gd name="connsiteX44-245" fmla="*/ 271946 w 420766"/>
                <a:gd name="connsiteY44-246" fmla="*/ 2226769 h 2251203"/>
                <a:gd name="connsiteX45-247" fmla="*/ 244139 w 420766"/>
                <a:gd name="connsiteY45-248" fmla="*/ 2247842 h 2251203"/>
                <a:gd name="connsiteX46-249" fmla="*/ 215206 w 420766"/>
                <a:gd name="connsiteY46-250" fmla="*/ 2249523 h 2251203"/>
                <a:gd name="connsiteX47-251" fmla="*/ 186272 w 420766"/>
                <a:gd name="connsiteY47-252" fmla="*/ 2251203 h 2251203"/>
                <a:gd name="connsiteX48-253" fmla="*/ 170680 w 420766"/>
                <a:gd name="connsiteY48-254" fmla="*/ 2232651 h 2251203"/>
                <a:gd name="connsiteX49-255" fmla="*/ 162257 w 420766"/>
                <a:gd name="connsiteY49-256" fmla="*/ 2213536 h 2251203"/>
                <a:gd name="connsiteX50-257" fmla="*/ 138612 w 420766"/>
                <a:gd name="connsiteY50-258" fmla="*/ 1806441 h 2251203"/>
                <a:gd name="connsiteX51-259" fmla="*/ 173706 w 420766"/>
                <a:gd name="connsiteY51-260" fmla="*/ 1784944 h 2251203"/>
                <a:gd name="connsiteX52-261" fmla="*/ 171454 w 420766"/>
                <a:gd name="connsiteY52-262" fmla="*/ 1746160 h 2251203"/>
                <a:gd name="connsiteX53-263" fmla="*/ 170327 w 420766"/>
                <a:gd name="connsiteY53-264" fmla="*/ 1726767 h 2251203"/>
                <a:gd name="connsiteX54-265" fmla="*/ 166948 w 420766"/>
                <a:gd name="connsiteY54-266" fmla="*/ 1668591 h 2251203"/>
                <a:gd name="connsiteX55-267" fmla="*/ 163569 w 420766"/>
                <a:gd name="connsiteY55-268" fmla="*/ 1610413 h 2251203"/>
                <a:gd name="connsiteX56-269" fmla="*/ 159064 w 420766"/>
                <a:gd name="connsiteY56-270" fmla="*/ 1532843 h 2251203"/>
                <a:gd name="connsiteX57-271" fmla="*/ 169025 w 420766"/>
                <a:gd name="connsiteY57-272" fmla="*/ 1454433 h 2251203"/>
                <a:gd name="connsiteX58-273" fmla="*/ 158887 w 420766"/>
                <a:gd name="connsiteY58-274" fmla="*/ 1279901 h 2251203"/>
                <a:gd name="connsiteX59-275" fmla="*/ 148750 w 420766"/>
                <a:gd name="connsiteY59-276" fmla="*/ 1105369 h 2251203"/>
                <a:gd name="connsiteX60-277" fmla="*/ 129602 w 420766"/>
                <a:gd name="connsiteY60-278" fmla="*/ 775698 h 2251203"/>
                <a:gd name="connsiteX61-279" fmla="*/ 120591 w 420766"/>
                <a:gd name="connsiteY61-280" fmla="*/ 620558 h 2251203"/>
                <a:gd name="connsiteX62-281" fmla="*/ 117212 w 420766"/>
                <a:gd name="connsiteY62-282" fmla="*/ 562381 h 2251203"/>
                <a:gd name="connsiteX63-283" fmla="*/ 112706 w 420766"/>
                <a:gd name="connsiteY63-284" fmla="*/ 484811 h 2251203"/>
                <a:gd name="connsiteX64-285" fmla="*/ 94861 w 420766"/>
                <a:gd name="connsiteY64-286" fmla="*/ 427474 h 2251203"/>
                <a:gd name="connsiteX65-287" fmla="*/ 92608 w 420766"/>
                <a:gd name="connsiteY65-288" fmla="*/ 388690 h 2251203"/>
                <a:gd name="connsiteX66-289" fmla="*/ 89229 w 420766"/>
                <a:gd name="connsiteY66-290" fmla="*/ 330512 h 2251203"/>
                <a:gd name="connsiteX67-291" fmla="*/ 86976 w 420766"/>
                <a:gd name="connsiteY67-292" fmla="*/ 291727 h 2251203"/>
                <a:gd name="connsiteX68-293" fmla="*/ 69130 w 420766"/>
                <a:gd name="connsiteY68-294" fmla="*/ 234390 h 2251203"/>
                <a:gd name="connsiteX69-295" fmla="*/ 65751 w 420766"/>
                <a:gd name="connsiteY69-296" fmla="*/ 176212 h 2251203"/>
                <a:gd name="connsiteX70-297" fmla="*/ 47905 w 420766"/>
                <a:gd name="connsiteY70-298" fmla="*/ 118876 h 2251203"/>
                <a:gd name="connsiteX71-299" fmla="*/ 32312 w 420766"/>
                <a:gd name="connsiteY71-300" fmla="*/ 100324 h 2251203"/>
                <a:gd name="connsiteX72-301" fmla="*/ 16719 w 420766"/>
                <a:gd name="connsiteY72-302" fmla="*/ 81772 h 2251203"/>
                <a:gd name="connsiteX73-303" fmla="*/ 0 w 420766"/>
                <a:gd name="connsiteY73-304" fmla="*/ 43826 h 2251203"/>
                <a:gd name="connsiteX74-305" fmla="*/ 14467 w 420766"/>
                <a:gd name="connsiteY74-306" fmla="*/ 42986 h 2251203"/>
                <a:gd name="connsiteX75-307" fmla="*/ 27807 w 420766"/>
                <a:gd name="connsiteY75-308" fmla="*/ 22753 h 2251203"/>
                <a:gd name="connsiteX76-309" fmla="*/ 55614 w 420766"/>
                <a:gd name="connsiteY76-310" fmla="*/ 1681 h 2251203"/>
                <a:gd name="connsiteX0-311" fmla="*/ 55614 w 420766"/>
                <a:gd name="connsiteY0-312" fmla="*/ 1681 h 2251203"/>
                <a:gd name="connsiteX1-313" fmla="*/ 84547 w 420766"/>
                <a:gd name="connsiteY1-314" fmla="*/ 0 h 2251203"/>
                <a:gd name="connsiteX2-315" fmla="*/ 143540 w 420766"/>
                <a:gd name="connsiteY2-316" fmla="*/ 16031 h 2251203"/>
                <a:gd name="connsiteX3-317" fmla="*/ 172474 w 420766"/>
                <a:gd name="connsiteY3-318" fmla="*/ 14351 h 2251203"/>
                <a:gd name="connsiteX4-319" fmla="*/ 202534 w 420766"/>
                <a:gd name="connsiteY4-320" fmla="*/ 32063 h 2251203"/>
                <a:gd name="connsiteX5-321" fmla="*/ 247060 w 420766"/>
                <a:gd name="connsiteY5-322" fmla="*/ 48934 h 2251203"/>
                <a:gd name="connsiteX6-323" fmla="*/ 275993 w 420766"/>
                <a:gd name="connsiteY6-324" fmla="*/ 47254 h 2251203"/>
                <a:gd name="connsiteX7-325" fmla="*/ 291586 w 420766"/>
                <a:gd name="connsiteY7-326" fmla="*/ 65807 h 2251203"/>
                <a:gd name="connsiteX8-327" fmla="*/ 320519 w 420766"/>
                <a:gd name="connsiteY8-328" fmla="*/ 64126 h 2251203"/>
                <a:gd name="connsiteX9-329" fmla="*/ 336112 w 420766"/>
                <a:gd name="connsiteY9-330" fmla="*/ 82678 h 2251203"/>
                <a:gd name="connsiteX10-331" fmla="*/ 351705 w 420766"/>
                <a:gd name="connsiteY10-332" fmla="*/ 101230 h 2251203"/>
                <a:gd name="connsiteX11-333" fmla="*/ 367298 w 420766"/>
                <a:gd name="connsiteY11-334" fmla="*/ 119782 h 2251203"/>
                <a:gd name="connsiteX12-335" fmla="*/ 369551 w 420766"/>
                <a:gd name="connsiteY12-336" fmla="*/ 158567 h 2251203"/>
                <a:gd name="connsiteX13-337" fmla="*/ 356211 w 420766"/>
                <a:gd name="connsiteY13-338" fmla="*/ 178799 h 2251203"/>
                <a:gd name="connsiteX14-339" fmla="*/ 357337 w 420766"/>
                <a:gd name="connsiteY14-340" fmla="*/ 198193 h 2251203"/>
                <a:gd name="connsiteX15-341" fmla="*/ 343997 w 420766"/>
                <a:gd name="connsiteY15-342" fmla="*/ 218425 h 2251203"/>
                <a:gd name="connsiteX16-343" fmla="*/ 346250 w 420766"/>
                <a:gd name="connsiteY16-344" fmla="*/ 257210 h 2251203"/>
                <a:gd name="connsiteX17-345" fmla="*/ 332909 w 420766"/>
                <a:gd name="connsiteY17-346" fmla="*/ 277443 h 2251203"/>
                <a:gd name="connsiteX18-347" fmla="*/ 335162 w 420766"/>
                <a:gd name="connsiteY18-348" fmla="*/ 316227 h 2251203"/>
                <a:gd name="connsiteX19-349" fmla="*/ 322948 w 420766"/>
                <a:gd name="connsiteY19-350" fmla="*/ 355853 h 2251203"/>
                <a:gd name="connsiteX20-351" fmla="*/ 325201 w 420766"/>
                <a:gd name="connsiteY20-352" fmla="*/ 394638 h 2251203"/>
                <a:gd name="connsiteX21-353" fmla="*/ 328580 w 420766"/>
                <a:gd name="connsiteY21-354" fmla="*/ 452815 h 2251203"/>
                <a:gd name="connsiteX22-355" fmla="*/ 331959 w 420766"/>
                <a:gd name="connsiteY22-356" fmla="*/ 510992 h 2251203"/>
                <a:gd name="connsiteX23-357" fmla="*/ 336465 w 420766"/>
                <a:gd name="connsiteY23-358" fmla="*/ 588562 h 2251203"/>
                <a:gd name="connsiteX24-359" fmla="*/ 342097 w 420766"/>
                <a:gd name="connsiteY24-360" fmla="*/ 685524 h 2251203"/>
                <a:gd name="connsiteX25-361" fmla="*/ 348855 w 420766"/>
                <a:gd name="connsiteY25-362" fmla="*/ 801878 h 2251203"/>
                <a:gd name="connsiteX26-363" fmla="*/ 355613 w 420766"/>
                <a:gd name="connsiteY26-364" fmla="*/ 918233 h 2251203"/>
                <a:gd name="connsiteX27-365" fmla="*/ 362371 w 420766"/>
                <a:gd name="connsiteY27-366" fmla="*/ 1034588 h 2251203"/>
                <a:gd name="connsiteX28-367" fmla="*/ 369129 w 420766"/>
                <a:gd name="connsiteY28-368" fmla="*/ 1150942 h 2251203"/>
                <a:gd name="connsiteX29-369" fmla="*/ 374761 w 420766"/>
                <a:gd name="connsiteY29-370" fmla="*/ 1247905 h 2251203"/>
                <a:gd name="connsiteX30-371" fmla="*/ 380393 w 420766"/>
                <a:gd name="connsiteY30-372" fmla="*/ 1344867 h 2251203"/>
                <a:gd name="connsiteX31-373" fmla="*/ 384899 w 420766"/>
                <a:gd name="connsiteY31-374" fmla="*/ 1422436 h 2251203"/>
                <a:gd name="connsiteX32-375" fmla="*/ 389404 w 420766"/>
                <a:gd name="connsiteY32-376" fmla="*/ 1500007 h 2251203"/>
                <a:gd name="connsiteX33-377" fmla="*/ 392783 w 420766"/>
                <a:gd name="connsiteY33-378" fmla="*/ 1558184 h 2251203"/>
                <a:gd name="connsiteX34-379" fmla="*/ 410629 w 420766"/>
                <a:gd name="connsiteY34-380" fmla="*/ 1615520 h 2251203"/>
                <a:gd name="connsiteX35-381" fmla="*/ 415134 w 420766"/>
                <a:gd name="connsiteY35-382" fmla="*/ 1693091 h 2251203"/>
                <a:gd name="connsiteX36-383" fmla="*/ 420766 w 420766"/>
                <a:gd name="connsiteY36-384" fmla="*/ 1790052 h 2251203"/>
                <a:gd name="connsiteX37-385" fmla="*/ 410805 w 420766"/>
                <a:gd name="connsiteY37-386" fmla="*/ 1868463 h 2251203"/>
                <a:gd name="connsiteX38-387" fmla="*/ 401970 w 420766"/>
                <a:gd name="connsiteY38-388" fmla="*/ 1966265 h 2251203"/>
                <a:gd name="connsiteX39-389" fmla="*/ 390883 w 420766"/>
                <a:gd name="connsiteY39-390" fmla="*/ 2025283 h 2251203"/>
                <a:gd name="connsiteX40-391" fmla="*/ 379795 w 420766"/>
                <a:gd name="connsiteY40-392" fmla="*/ 2084300 h 2251203"/>
                <a:gd name="connsiteX41-393" fmla="*/ 354241 w 420766"/>
                <a:gd name="connsiteY41-394" fmla="*/ 2144158 h 2251203"/>
                <a:gd name="connsiteX42-395" fmla="*/ 327561 w 420766"/>
                <a:gd name="connsiteY42-396" fmla="*/ 2184624 h 2251203"/>
                <a:gd name="connsiteX43-397" fmla="*/ 299754 w 420766"/>
                <a:gd name="connsiteY43-398" fmla="*/ 2205696 h 2251203"/>
                <a:gd name="connsiteX44-399" fmla="*/ 271946 w 420766"/>
                <a:gd name="connsiteY44-400" fmla="*/ 2226769 h 2251203"/>
                <a:gd name="connsiteX45-401" fmla="*/ 244139 w 420766"/>
                <a:gd name="connsiteY45-402" fmla="*/ 2247842 h 2251203"/>
                <a:gd name="connsiteX46-403" fmla="*/ 215206 w 420766"/>
                <a:gd name="connsiteY46-404" fmla="*/ 2249523 h 2251203"/>
                <a:gd name="connsiteX47-405" fmla="*/ 186272 w 420766"/>
                <a:gd name="connsiteY47-406" fmla="*/ 2251203 h 2251203"/>
                <a:gd name="connsiteX48-407" fmla="*/ 170680 w 420766"/>
                <a:gd name="connsiteY48-408" fmla="*/ 2232651 h 2251203"/>
                <a:gd name="connsiteX49-409" fmla="*/ 162257 w 420766"/>
                <a:gd name="connsiteY49-410" fmla="*/ 2213536 h 2251203"/>
                <a:gd name="connsiteX50-411" fmla="*/ 173706 w 420766"/>
                <a:gd name="connsiteY50-412" fmla="*/ 1784944 h 2251203"/>
                <a:gd name="connsiteX51-413" fmla="*/ 171454 w 420766"/>
                <a:gd name="connsiteY51-414" fmla="*/ 1746160 h 2251203"/>
                <a:gd name="connsiteX52-415" fmla="*/ 170327 w 420766"/>
                <a:gd name="connsiteY52-416" fmla="*/ 1726767 h 2251203"/>
                <a:gd name="connsiteX53-417" fmla="*/ 166948 w 420766"/>
                <a:gd name="connsiteY53-418" fmla="*/ 1668591 h 2251203"/>
                <a:gd name="connsiteX54-419" fmla="*/ 163569 w 420766"/>
                <a:gd name="connsiteY54-420" fmla="*/ 1610413 h 2251203"/>
                <a:gd name="connsiteX55-421" fmla="*/ 159064 w 420766"/>
                <a:gd name="connsiteY55-422" fmla="*/ 1532843 h 2251203"/>
                <a:gd name="connsiteX56-423" fmla="*/ 169025 w 420766"/>
                <a:gd name="connsiteY56-424" fmla="*/ 1454433 h 2251203"/>
                <a:gd name="connsiteX57-425" fmla="*/ 158887 w 420766"/>
                <a:gd name="connsiteY57-426" fmla="*/ 1279901 h 2251203"/>
                <a:gd name="connsiteX58-427" fmla="*/ 148750 w 420766"/>
                <a:gd name="connsiteY58-428" fmla="*/ 1105369 h 2251203"/>
                <a:gd name="connsiteX59-429" fmla="*/ 129602 w 420766"/>
                <a:gd name="connsiteY59-430" fmla="*/ 775698 h 2251203"/>
                <a:gd name="connsiteX60-431" fmla="*/ 120591 w 420766"/>
                <a:gd name="connsiteY60-432" fmla="*/ 620558 h 2251203"/>
                <a:gd name="connsiteX61-433" fmla="*/ 117212 w 420766"/>
                <a:gd name="connsiteY61-434" fmla="*/ 562381 h 2251203"/>
                <a:gd name="connsiteX62-435" fmla="*/ 112706 w 420766"/>
                <a:gd name="connsiteY62-436" fmla="*/ 484811 h 2251203"/>
                <a:gd name="connsiteX63-437" fmla="*/ 94861 w 420766"/>
                <a:gd name="connsiteY63-438" fmla="*/ 427474 h 2251203"/>
                <a:gd name="connsiteX64-439" fmla="*/ 92608 w 420766"/>
                <a:gd name="connsiteY64-440" fmla="*/ 388690 h 2251203"/>
                <a:gd name="connsiteX65-441" fmla="*/ 89229 w 420766"/>
                <a:gd name="connsiteY65-442" fmla="*/ 330512 h 2251203"/>
                <a:gd name="connsiteX66-443" fmla="*/ 86976 w 420766"/>
                <a:gd name="connsiteY66-444" fmla="*/ 291727 h 2251203"/>
                <a:gd name="connsiteX67-445" fmla="*/ 69130 w 420766"/>
                <a:gd name="connsiteY67-446" fmla="*/ 234390 h 2251203"/>
                <a:gd name="connsiteX68-447" fmla="*/ 65751 w 420766"/>
                <a:gd name="connsiteY68-448" fmla="*/ 176212 h 2251203"/>
                <a:gd name="connsiteX69-449" fmla="*/ 47905 w 420766"/>
                <a:gd name="connsiteY69-450" fmla="*/ 118876 h 2251203"/>
                <a:gd name="connsiteX70-451" fmla="*/ 32312 w 420766"/>
                <a:gd name="connsiteY70-452" fmla="*/ 100324 h 2251203"/>
                <a:gd name="connsiteX71-453" fmla="*/ 16719 w 420766"/>
                <a:gd name="connsiteY71-454" fmla="*/ 81772 h 2251203"/>
                <a:gd name="connsiteX72-455" fmla="*/ 0 w 420766"/>
                <a:gd name="connsiteY72-456" fmla="*/ 43826 h 2251203"/>
                <a:gd name="connsiteX73-457" fmla="*/ 14467 w 420766"/>
                <a:gd name="connsiteY73-458" fmla="*/ 42986 h 2251203"/>
                <a:gd name="connsiteX74-459" fmla="*/ 27807 w 420766"/>
                <a:gd name="connsiteY74-460" fmla="*/ 22753 h 2251203"/>
                <a:gd name="connsiteX75-461" fmla="*/ 55614 w 420766"/>
                <a:gd name="connsiteY75-462" fmla="*/ 1681 h 2251203"/>
                <a:gd name="connsiteX0-463" fmla="*/ 55614 w 420766"/>
                <a:gd name="connsiteY0-464" fmla="*/ 1681 h 2251203"/>
                <a:gd name="connsiteX1-465" fmla="*/ 84547 w 420766"/>
                <a:gd name="connsiteY1-466" fmla="*/ 0 h 2251203"/>
                <a:gd name="connsiteX2-467" fmla="*/ 143540 w 420766"/>
                <a:gd name="connsiteY2-468" fmla="*/ 16031 h 2251203"/>
                <a:gd name="connsiteX3-469" fmla="*/ 172474 w 420766"/>
                <a:gd name="connsiteY3-470" fmla="*/ 14351 h 2251203"/>
                <a:gd name="connsiteX4-471" fmla="*/ 202534 w 420766"/>
                <a:gd name="connsiteY4-472" fmla="*/ 32063 h 2251203"/>
                <a:gd name="connsiteX5-473" fmla="*/ 247060 w 420766"/>
                <a:gd name="connsiteY5-474" fmla="*/ 48934 h 2251203"/>
                <a:gd name="connsiteX6-475" fmla="*/ 275993 w 420766"/>
                <a:gd name="connsiteY6-476" fmla="*/ 47254 h 2251203"/>
                <a:gd name="connsiteX7-477" fmla="*/ 291586 w 420766"/>
                <a:gd name="connsiteY7-478" fmla="*/ 65807 h 2251203"/>
                <a:gd name="connsiteX8-479" fmla="*/ 320519 w 420766"/>
                <a:gd name="connsiteY8-480" fmla="*/ 64126 h 2251203"/>
                <a:gd name="connsiteX9-481" fmla="*/ 336112 w 420766"/>
                <a:gd name="connsiteY9-482" fmla="*/ 82678 h 2251203"/>
                <a:gd name="connsiteX10-483" fmla="*/ 351705 w 420766"/>
                <a:gd name="connsiteY10-484" fmla="*/ 101230 h 2251203"/>
                <a:gd name="connsiteX11-485" fmla="*/ 367298 w 420766"/>
                <a:gd name="connsiteY11-486" fmla="*/ 119782 h 2251203"/>
                <a:gd name="connsiteX12-487" fmla="*/ 369551 w 420766"/>
                <a:gd name="connsiteY12-488" fmla="*/ 158567 h 2251203"/>
                <a:gd name="connsiteX13-489" fmla="*/ 356211 w 420766"/>
                <a:gd name="connsiteY13-490" fmla="*/ 178799 h 2251203"/>
                <a:gd name="connsiteX14-491" fmla="*/ 357337 w 420766"/>
                <a:gd name="connsiteY14-492" fmla="*/ 198193 h 2251203"/>
                <a:gd name="connsiteX15-493" fmla="*/ 343997 w 420766"/>
                <a:gd name="connsiteY15-494" fmla="*/ 218425 h 2251203"/>
                <a:gd name="connsiteX16-495" fmla="*/ 346250 w 420766"/>
                <a:gd name="connsiteY16-496" fmla="*/ 257210 h 2251203"/>
                <a:gd name="connsiteX17-497" fmla="*/ 332909 w 420766"/>
                <a:gd name="connsiteY17-498" fmla="*/ 277443 h 2251203"/>
                <a:gd name="connsiteX18-499" fmla="*/ 335162 w 420766"/>
                <a:gd name="connsiteY18-500" fmla="*/ 316227 h 2251203"/>
                <a:gd name="connsiteX19-501" fmla="*/ 322948 w 420766"/>
                <a:gd name="connsiteY19-502" fmla="*/ 355853 h 2251203"/>
                <a:gd name="connsiteX20-503" fmla="*/ 325201 w 420766"/>
                <a:gd name="connsiteY20-504" fmla="*/ 394638 h 2251203"/>
                <a:gd name="connsiteX21-505" fmla="*/ 328580 w 420766"/>
                <a:gd name="connsiteY21-506" fmla="*/ 452815 h 2251203"/>
                <a:gd name="connsiteX22-507" fmla="*/ 331959 w 420766"/>
                <a:gd name="connsiteY22-508" fmla="*/ 510992 h 2251203"/>
                <a:gd name="connsiteX23-509" fmla="*/ 336465 w 420766"/>
                <a:gd name="connsiteY23-510" fmla="*/ 588562 h 2251203"/>
                <a:gd name="connsiteX24-511" fmla="*/ 342097 w 420766"/>
                <a:gd name="connsiteY24-512" fmla="*/ 685524 h 2251203"/>
                <a:gd name="connsiteX25-513" fmla="*/ 348855 w 420766"/>
                <a:gd name="connsiteY25-514" fmla="*/ 801878 h 2251203"/>
                <a:gd name="connsiteX26-515" fmla="*/ 355613 w 420766"/>
                <a:gd name="connsiteY26-516" fmla="*/ 918233 h 2251203"/>
                <a:gd name="connsiteX27-517" fmla="*/ 362371 w 420766"/>
                <a:gd name="connsiteY27-518" fmla="*/ 1034588 h 2251203"/>
                <a:gd name="connsiteX28-519" fmla="*/ 369129 w 420766"/>
                <a:gd name="connsiteY28-520" fmla="*/ 1150942 h 2251203"/>
                <a:gd name="connsiteX29-521" fmla="*/ 374761 w 420766"/>
                <a:gd name="connsiteY29-522" fmla="*/ 1247905 h 2251203"/>
                <a:gd name="connsiteX30-523" fmla="*/ 380393 w 420766"/>
                <a:gd name="connsiteY30-524" fmla="*/ 1344867 h 2251203"/>
                <a:gd name="connsiteX31-525" fmla="*/ 384899 w 420766"/>
                <a:gd name="connsiteY31-526" fmla="*/ 1422436 h 2251203"/>
                <a:gd name="connsiteX32-527" fmla="*/ 389404 w 420766"/>
                <a:gd name="connsiteY32-528" fmla="*/ 1500007 h 2251203"/>
                <a:gd name="connsiteX33-529" fmla="*/ 392783 w 420766"/>
                <a:gd name="connsiteY33-530" fmla="*/ 1558184 h 2251203"/>
                <a:gd name="connsiteX34-531" fmla="*/ 410629 w 420766"/>
                <a:gd name="connsiteY34-532" fmla="*/ 1615520 h 2251203"/>
                <a:gd name="connsiteX35-533" fmla="*/ 415134 w 420766"/>
                <a:gd name="connsiteY35-534" fmla="*/ 1693091 h 2251203"/>
                <a:gd name="connsiteX36-535" fmla="*/ 420766 w 420766"/>
                <a:gd name="connsiteY36-536" fmla="*/ 1790052 h 2251203"/>
                <a:gd name="connsiteX37-537" fmla="*/ 410805 w 420766"/>
                <a:gd name="connsiteY37-538" fmla="*/ 1868463 h 2251203"/>
                <a:gd name="connsiteX38-539" fmla="*/ 401970 w 420766"/>
                <a:gd name="connsiteY38-540" fmla="*/ 1966265 h 2251203"/>
                <a:gd name="connsiteX39-541" fmla="*/ 390883 w 420766"/>
                <a:gd name="connsiteY39-542" fmla="*/ 2025283 h 2251203"/>
                <a:gd name="connsiteX40-543" fmla="*/ 379795 w 420766"/>
                <a:gd name="connsiteY40-544" fmla="*/ 2084300 h 2251203"/>
                <a:gd name="connsiteX41-545" fmla="*/ 354241 w 420766"/>
                <a:gd name="connsiteY41-546" fmla="*/ 2144158 h 2251203"/>
                <a:gd name="connsiteX42-547" fmla="*/ 327561 w 420766"/>
                <a:gd name="connsiteY42-548" fmla="*/ 2184624 h 2251203"/>
                <a:gd name="connsiteX43-549" fmla="*/ 299754 w 420766"/>
                <a:gd name="connsiteY43-550" fmla="*/ 2205696 h 2251203"/>
                <a:gd name="connsiteX44-551" fmla="*/ 271946 w 420766"/>
                <a:gd name="connsiteY44-552" fmla="*/ 2226769 h 2251203"/>
                <a:gd name="connsiteX45-553" fmla="*/ 244139 w 420766"/>
                <a:gd name="connsiteY45-554" fmla="*/ 2247842 h 2251203"/>
                <a:gd name="connsiteX46-555" fmla="*/ 215206 w 420766"/>
                <a:gd name="connsiteY46-556" fmla="*/ 2249523 h 2251203"/>
                <a:gd name="connsiteX47-557" fmla="*/ 186272 w 420766"/>
                <a:gd name="connsiteY47-558" fmla="*/ 2251203 h 2251203"/>
                <a:gd name="connsiteX48-559" fmla="*/ 170680 w 420766"/>
                <a:gd name="connsiteY48-560" fmla="*/ 2232651 h 2251203"/>
                <a:gd name="connsiteX49-561" fmla="*/ 173706 w 420766"/>
                <a:gd name="connsiteY49-562" fmla="*/ 1784944 h 2251203"/>
                <a:gd name="connsiteX50-563" fmla="*/ 171454 w 420766"/>
                <a:gd name="connsiteY50-564" fmla="*/ 1746160 h 2251203"/>
                <a:gd name="connsiteX51-565" fmla="*/ 170327 w 420766"/>
                <a:gd name="connsiteY51-566" fmla="*/ 1726767 h 2251203"/>
                <a:gd name="connsiteX52-567" fmla="*/ 166948 w 420766"/>
                <a:gd name="connsiteY52-568" fmla="*/ 1668591 h 2251203"/>
                <a:gd name="connsiteX53-569" fmla="*/ 163569 w 420766"/>
                <a:gd name="connsiteY53-570" fmla="*/ 1610413 h 2251203"/>
                <a:gd name="connsiteX54-571" fmla="*/ 159064 w 420766"/>
                <a:gd name="connsiteY54-572" fmla="*/ 1532843 h 2251203"/>
                <a:gd name="connsiteX55-573" fmla="*/ 169025 w 420766"/>
                <a:gd name="connsiteY55-574" fmla="*/ 1454433 h 2251203"/>
                <a:gd name="connsiteX56-575" fmla="*/ 158887 w 420766"/>
                <a:gd name="connsiteY56-576" fmla="*/ 1279901 h 2251203"/>
                <a:gd name="connsiteX57-577" fmla="*/ 148750 w 420766"/>
                <a:gd name="connsiteY57-578" fmla="*/ 1105369 h 2251203"/>
                <a:gd name="connsiteX58-579" fmla="*/ 129602 w 420766"/>
                <a:gd name="connsiteY58-580" fmla="*/ 775698 h 2251203"/>
                <a:gd name="connsiteX59-581" fmla="*/ 120591 w 420766"/>
                <a:gd name="connsiteY59-582" fmla="*/ 620558 h 2251203"/>
                <a:gd name="connsiteX60-583" fmla="*/ 117212 w 420766"/>
                <a:gd name="connsiteY60-584" fmla="*/ 562381 h 2251203"/>
                <a:gd name="connsiteX61-585" fmla="*/ 112706 w 420766"/>
                <a:gd name="connsiteY61-586" fmla="*/ 484811 h 2251203"/>
                <a:gd name="connsiteX62-587" fmla="*/ 94861 w 420766"/>
                <a:gd name="connsiteY62-588" fmla="*/ 427474 h 2251203"/>
                <a:gd name="connsiteX63-589" fmla="*/ 92608 w 420766"/>
                <a:gd name="connsiteY63-590" fmla="*/ 388690 h 2251203"/>
                <a:gd name="connsiteX64-591" fmla="*/ 89229 w 420766"/>
                <a:gd name="connsiteY64-592" fmla="*/ 330512 h 2251203"/>
                <a:gd name="connsiteX65-593" fmla="*/ 86976 w 420766"/>
                <a:gd name="connsiteY65-594" fmla="*/ 291727 h 2251203"/>
                <a:gd name="connsiteX66-595" fmla="*/ 69130 w 420766"/>
                <a:gd name="connsiteY66-596" fmla="*/ 234390 h 2251203"/>
                <a:gd name="connsiteX67-597" fmla="*/ 65751 w 420766"/>
                <a:gd name="connsiteY67-598" fmla="*/ 176212 h 2251203"/>
                <a:gd name="connsiteX68-599" fmla="*/ 47905 w 420766"/>
                <a:gd name="connsiteY68-600" fmla="*/ 118876 h 2251203"/>
                <a:gd name="connsiteX69-601" fmla="*/ 32312 w 420766"/>
                <a:gd name="connsiteY69-602" fmla="*/ 100324 h 2251203"/>
                <a:gd name="connsiteX70-603" fmla="*/ 16719 w 420766"/>
                <a:gd name="connsiteY70-604" fmla="*/ 81772 h 2251203"/>
                <a:gd name="connsiteX71-605" fmla="*/ 0 w 420766"/>
                <a:gd name="connsiteY71-606" fmla="*/ 43826 h 2251203"/>
                <a:gd name="connsiteX72-607" fmla="*/ 14467 w 420766"/>
                <a:gd name="connsiteY72-608" fmla="*/ 42986 h 2251203"/>
                <a:gd name="connsiteX73-609" fmla="*/ 27807 w 420766"/>
                <a:gd name="connsiteY73-610" fmla="*/ 22753 h 2251203"/>
                <a:gd name="connsiteX74-611" fmla="*/ 55614 w 420766"/>
                <a:gd name="connsiteY74-612" fmla="*/ 1681 h 22512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</a:cxnLst>
              <a:rect l="l" t="t" r="r" b="b"/>
              <a:pathLst>
                <a:path w="420766" h="2251203">
                  <a:moveTo>
                    <a:pt x="55614" y="1681"/>
                  </a:moveTo>
                  <a:lnTo>
                    <a:pt x="84547" y="0"/>
                  </a:lnTo>
                  <a:lnTo>
                    <a:pt x="143540" y="16031"/>
                  </a:lnTo>
                  <a:lnTo>
                    <a:pt x="172474" y="14351"/>
                  </a:lnTo>
                  <a:lnTo>
                    <a:pt x="202534" y="32063"/>
                  </a:lnTo>
                  <a:lnTo>
                    <a:pt x="247060" y="48934"/>
                  </a:lnTo>
                  <a:lnTo>
                    <a:pt x="275993" y="47254"/>
                  </a:lnTo>
                  <a:lnTo>
                    <a:pt x="291586" y="65807"/>
                  </a:lnTo>
                  <a:lnTo>
                    <a:pt x="320519" y="64126"/>
                  </a:lnTo>
                  <a:lnTo>
                    <a:pt x="336112" y="82678"/>
                  </a:lnTo>
                  <a:lnTo>
                    <a:pt x="351705" y="101230"/>
                  </a:lnTo>
                  <a:lnTo>
                    <a:pt x="367298" y="119782"/>
                  </a:lnTo>
                  <a:lnTo>
                    <a:pt x="369551" y="158567"/>
                  </a:lnTo>
                  <a:lnTo>
                    <a:pt x="356211" y="178799"/>
                  </a:lnTo>
                  <a:cubicBezTo>
                    <a:pt x="356586" y="185264"/>
                    <a:pt x="356962" y="191728"/>
                    <a:pt x="357337" y="198193"/>
                  </a:cubicBezTo>
                  <a:lnTo>
                    <a:pt x="343997" y="218425"/>
                  </a:lnTo>
                  <a:lnTo>
                    <a:pt x="346250" y="257210"/>
                  </a:lnTo>
                  <a:lnTo>
                    <a:pt x="332909" y="277443"/>
                  </a:lnTo>
                  <a:lnTo>
                    <a:pt x="335162" y="316227"/>
                  </a:lnTo>
                  <a:lnTo>
                    <a:pt x="322948" y="355853"/>
                  </a:lnTo>
                  <a:lnTo>
                    <a:pt x="325201" y="394638"/>
                  </a:lnTo>
                  <a:lnTo>
                    <a:pt x="328580" y="452815"/>
                  </a:lnTo>
                  <a:lnTo>
                    <a:pt x="331959" y="510992"/>
                  </a:lnTo>
                  <a:lnTo>
                    <a:pt x="336465" y="588562"/>
                  </a:lnTo>
                  <a:lnTo>
                    <a:pt x="342097" y="685524"/>
                  </a:lnTo>
                  <a:lnTo>
                    <a:pt x="348855" y="801878"/>
                  </a:lnTo>
                  <a:lnTo>
                    <a:pt x="355613" y="918233"/>
                  </a:lnTo>
                  <a:lnTo>
                    <a:pt x="362371" y="1034588"/>
                  </a:lnTo>
                  <a:lnTo>
                    <a:pt x="369129" y="1150942"/>
                  </a:lnTo>
                  <a:lnTo>
                    <a:pt x="374761" y="1247905"/>
                  </a:lnTo>
                  <a:lnTo>
                    <a:pt x="380393" y="1344867"/>
                  </a:lnTo>
                  <a:lnTo>
                    <a:pt x="384899" y="1422436"/>
                  </a:lnTo>
                  <a:lnTo>
                    <a:pt x="389404" y="1500007"/>
                  </a:lnTo>
                  <a:lnTo>
                    <a:pt x="392783" y="1558184"/>
                  </a:lnTo>
                  <a:lnTo>
                    <a:pt x="410629" y="1615520"/>
                  </a:lnTo>
                  <a:lnTo>
                    <a:pt x="415134" y="1693091"/>
                  </a:lnTo>
                  <a:lnTo>
                    <a:pt x="420766" y="1790052"/>
                  </a:lnTo>
                  <a:lnTo>
                    <a:pt x="410805" y="1868463"/>
                  </a:lnTo>
                  <a:lnTo>
                    <a:pt x="401970" y="1966265"/>
                  </a:lnTo>
                  <a:lnTo>
                    <a:pt x="390883" y="2025283"/>
                  </a:lnTo>
                  <a:lnTo>
                    <a:pt x="379795" y="2084300"/>
                  </a:lnTo>
                  <a:lnTo>
                    <a:pt x="354241" y="2144158"/>
                  </a:lnTo>
                  <a:lnTo>
                    <a:pt x="327561" y="2184624"/>
                  </a:lnTo>
                  <a:lnTo>
                    <a:pt x="299754" y="2205696"/>
                  </a:lnTo>
                  <a:lnTo>
                    <a:pt x="271946" y="2226769"/>
                  </a:lnTo>
                  <a:lnTo>
                    <a:pt x="244139" y="2247842"/>
                  </a:lnTo>
                  <a:lnTo>
                    <a:pt x="215206" y="2249523"/>
                  </a:lnTo>
                  <a:lnTo>
                    <a:pt x="186272" y="2251203"/>
                  </a:lnTo>
                  <a:lnTo>
                    <a:pt x="170680" y="2232651"/>
                  </a:lnTo>
                  <a:cubicBezTo>
                    <a:pt x="171689" y="2083415"/>
                    <a:pt x="172697" y="1934180"/>
                    <a:pt x="173706" y="1784944"/>
                  </a:cubicBezTo>
                  <a:lnTo>
                    <a:pt x="171454" y="1746160"/>
                  </a:lnTo>
                  <a:cubicBezTo>
                    <a:pt x="171078" y="1739696"/>
                    <a:pt x="170703" y="1733231"/>
                    <a:pt x="170327" y="1726767"/>
                  </a:cubicBezTo>
                  <a:lnTo>
                    <a:pt x="166948" y="1668591"/>
                  </a:lnTo>
                  <a:lnTo>
                    <a:pt x="163569" y="1610413"/>
                  </a:lnTo>
                  <a:lnTo>
                    <a:pt x="159064" y="1532843"/>
                  </a:lnTo>
                  <a:lnTo>
                    <a:pt x="169025" y="1454433"/>
                  </a:lnTo>
                  <a:lnTo>
                    <a:pt x="158887" y="1279901"/>
                  </a:lnTo>
                  <a:lnTo>
                    <a:pt x="148750" y="1105369"/>
                  </a:lnTo>
                  <a:lnTo>
                    <a:pt x="129602" y="775698"/>
                  </a:lnTo>
                  <a:lnTo>
                    <a:pt x="120591" y="620558"/>
                  </a:lnTo>
                  <a:lnTo>
                    <a:pt x="117212" y="562381"/>
                  </a:lnTo>
                  <a:lnTo>
                    <a:pt x="112706" y="484811"/>
                  </a:lnTo>
                  <a:lnTo>
                    <a:pt x="94861" y="427474"/>
                  </a:lnTo>
                  <a:lnTo>
                    <a:pt x="92608" y="388690"/>
                  </a:lnTo>
                  <a:lnTo>
                    <a:pt x="89229" y="330512"/>
                  </a:lnTo>
                  <a:lnTo>
                    <a:pt x="86976" y="291727"/>
                  </a:lnTo>
                  <a:lnTo>
                    <a:pt x="69130" y="234390"/>
                  </a:lnTo>
                  <a:lnTo>
                    <a:pt x="65751" y="176212"/>
                  </a:lnTo>
                  <a:lnTo>
                    <a:pt x="47905" y="118876"/>
                  </a:lnTo>
                  <a:lnTo>
                    <a:pt x="32312" y="100324"/>
                  </a:lnTo>
                  <a:lnTo>
                    <a:pt x="16719" y="81772"/>
                  </a:lnTo>
                  <a:lnTo>
                    <a:pt x="0" y="43826"/>
                  </a:lnTo>
                  <a:lnTo>
                    <a:pt x="14467" y="42986"/>
                  </a:lnTo>
                  <a:lnTo>
                    <a:pt x="27807" y="22753"/>
                  </a:lnTo>
                  <a:lnTo>
                    <a:pt x="55614" y="16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6" name="Freeform 490"/>
          <p:cNvSpPr/>
          <p:nvPr/>
        </p:nvSpPr>
        <p:spPr bwMode="auto">
          <a:xfrm>
            <a:off x="2846070" y="2186940"/>
            <a:ext cx="340995" cy="1090295"/>
          </a:xfrm>
          <a:custGeom>
            <a:avLst/>
            <a:gdLst>
              <a:gd name="T0" fmla="*/ 8 w 88"/>
              <a:gd name="T1" fmla="*/ 28 h 200"/>
              <a:gd name="T2" fmla="*/ 4 w 88"/>
              <a:gd name="T3" fmla="*/ 24 h 200"/>
              <a:gd name="T4" fmla="*/ 0 w 88"/>
              <a:gd name="T5" fmla="*/ 20 h 200"/>
              <a:gd name="T6" fmla="*/ 0 w 88"/>
              <a:gd name="T7" fmla="*/ 12 h 200"/>
              <a:gd name="T8" fmla="*/ 0 w 88"/>
              <a:gd name="T9" fmla="*/ 8 h 200"/>
              <a:gd name="T10" fmla="*/ 4 w 88"/>
              <a:gd name="T11" fmla="*/ 4 h 200"/>
              <a:gd name="T12" fmla="*/ 8 w 88"/>
              <a:gd name="T13" fmla="*/ 0 h 200"/>
              <a:gd name="T14" fmla="*/ 16 w 88"/>
              <a:gd name="T15" fmla="*/ 0 h 200"/>
              <a:gd name="T16" fmla="*/ 24 w 88"/>
              <a:gd name="T17" fmla="*/ 0 h 200"/>
              <a:gd name="T18" fmla="*/ 36 w 88"/>
              <a:gd name="T19" fmla="*/ 0 h 200"/>
              <a:gd name="T20" fmla="*/ 44 w 88"/>
              <a:gd name="T21" fmla="*/ 4 h 200"/>
              <a:gd name="T22" fmla="*/ 52 w 88"/>
              <a:gd name="T23" fmla="*/ 4 h 200"/>
              <a:gd name="T24" fmla="*/ 60 w 88"/>
              <a:gd name="T25" fmla="*/ 8 h 200"/>
              <a:gd name="T26" fmla="*/ 64 w 88"/>
              <a:gd name="T27" fmla="*/ 8 h 200"/>
              <a:gd name="T28" fmla="*/ 64 w 88"/>
              <a:gd name="T29" fmla="*/ 12 h 200"/>
              <a:gd name="T30" fmla="*/ 68 w 88"/>
              <a:gd name="T31" fmla="*/ 16 h 200"/>
              <a:gd name="T32" fmla="*/ 72 w 88"/>
              <a:gd name="T33" fmla="*/ 20 h 200"/>
              <a:gd name="T34" fmla="*/ 76 w 88"/>
              <a:gd name="T35" fmla="*/ 28 h 200"/>
              <a:gd name="T36" fmla="*/ 80 w 88"/>
              <a:gd name="T37" fmla="*/ 36 h 200"/>
              <a:gd name="T38" fmla="*/ 80 w 88"/>
              <a:gd name="T39" fmla="*/ 48 h 200"/>
              <a:gd name="T40" fmla="*/ 84 w 88"/>
              <a:gd name="T41" fmla="*/ 60 h 200"/>
              <a:gd name="T42" fmla="*/ 84 w 88"/>
              <a:gd name="T43" fmla="*/ 84 h 200"/>
              <a:gd name="T44" fmla="*/ 88 w 88"/>
              <a:gd name="T45" fmla="*/ 108 h 200"/>
              <a:gd name="T46" fmla="*/ 88 w 88"/>
              <a:gd name="T47" fmla="*/ 128 h 200"/>
              <a:gd name="T48" fmla="*/ 88 w 88"/>
              <a:gd name="T49" fmla="*/ 148 h 200"/>
              <a:gd name="T50" fmla="*/ 88 w 88"/>
              <a:gd name="T51" fmla="*/ 164 h 200"/>
              <a:gd name="T52" fmla="*/ 88 w 88"/>
              <a:gd name="T53" fmla="*/ 172 h 200"/>
              <a:gd name="T54" fmla="*/ 88 w 88"/>
              <a:gd name="T55" fmla="*/ 180 h 200"/>
              <a:gd name="T56" fmla="*/ 88 w 88"/>
              <a:gd name="T57" fmla="*/ 184 h 200"/>
              <a:gd name="T58" fmla="*/ 84 w 88"/>
              <a:gd name="T59" fmla="*/ 188 h 200"/>
              <a:gd name="T60" fmla="*/ 84 w 88"/>
              <a:gd name="T61" fmla="*/ 188 h 200"/>
              <a:gd name="T62" fmla="*/ 84 w 88"/>
              <a:gd name="T63" fmla="*/ 192 h 200"/>
              <a:gd name="T64" fmla="*/ 80 w 88"/>
              <a:gd name="T65" fmla="*/ 196 h 200"/>
              <a:gd name="T66" fmla="*/ 76 w 88"/>
              <a:gd name="T67" fmla="*/ 196 h 200"/>
              <a:gd name="T68" fmla="*/ 64 w 88"/>
              <a:gd name="T69" fmla="*/ 200 h 200"/>
              <a:gd name="T70" fmla="*/ 60 w 88"/>
              <a:gd name="T71" fmla="*/ 196 h 200"/>
              <a:gd name="T72" fmla="*/ 56 w 88"/>
              <a:gd name="T73" fmla="*/ 192 h 200"/>
              <a:gd name="T74" fmla="*/ 52 w 88"/>
              <a:gd name="T75" fmla="*/ 184 h 200"/>
              <a:gd name="T76" fmla="*/ 48 w 88"/>
              <a:gd name="T77" fmla="*/ 172 h 200"/>
              <a:gd name="T78" fmla="*/ 44 w 88"/>
              <a:gd name="T79" fmla="*/ 160 h 200"/>
              <a:gd name="T80" fmla="*/ 40 w 88"/>
              <a:gd name="T81" fmla="*/ 148 h 200"/>
              <a:gd name="T82" fmla="*/ 40 w 88"/>
              <a:gd name="T83" fmla="*/ 140 h 200"/>
              <a:gd name="T84" fmla="*/ 40 w 88"/>
              <a:gd name="T85" fmla="*/ 132 h 200"/>
              <a:gd name="T86" fmla="*/ 36 w 88"/>
              <a:gd name="T87" fmla="*/ 124 h 200"/>
              <a:gd name="T88" fmla="*/ 36 w 88"/>
              <a:gd name="T89" fmla="*/ 112 h 200"/>
              <a:gd name="T90" fmla="*/ 32 w 88"/>
              <a:gd name="T91" fmla="*/ 96 h 200"/>
              <a:gd name="T92" fmla="*/ 32 w 88"/>
              <a:gd name="T93" fmla="*/ 76 h 200"/>
              <a:gd name="T94" fmla="*/ 28 w 88"/>
              <a:gd name="T95" fmla="*/ 68 h 200"/>
              <a:gd name="T96" fmla="*/ 24 w 88"/>
              <a:gd name="T97" fmla="*/ 60 h 200"/>
              <a:gd name="T98" fmla="*/ 24 w 88"/>
              <a:gd name="T99" fmla="*/ 52 h 200"/>
              <a:gd name="T100" fmla="*/ 20 w 88"/>
              <a:gd name="T101" fmla="*/ 44 h 200"/>
              <a:gd name="T102" fmla="*/ 16 w 88"/>
              <a:gd name="T103" fmla="*/ 36 h 200"/>
              <a:gd name="T104" fmla="*/ 8 w 88"/>
              <a:gd name="T105" fmla="*/ 28 h 200"/>
              <a:gd name="T106" fmla="*/ 8 w 88"/>
              <a:gd name="T107" fmla="*/ 2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200">
                <a:moveTo>
                  <a:pt x="8" y="28"/>
                </a:move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6" y="0"/>
                </a:lnTo>
                <a:lnTo>
                  <a:pt x="44" y="4"/>
                </a:lnTo>
                <a:lnTo>
                  <a:pt x="52" y="4"/>
                </a:lnTo>
                <a:lnTo>
                  <a:pt x="60" y="8"/>
                </a:lnTo>
                <a:lnTo>
                  <a:pt x="64" y="8"/>
                </a:lnTo>
                <a:lnTo>
                  <a:pt x="64" y="12"/>
                </a:lnTo>
                <a:lnTo>
                  <a:pt x="68" y="16"/>
                </a:lnTo>
                <a:lnTo>
                  <a:pt x="72" y="20"/>
                </a:lnTo>
                <a:lnTo>
                  <a:pt x="76" y="28"/>
                </a:lnTo>
                <a:lnTo>
                  <a:pt x="80" y="36"/>
                </a:lnTo>
                <a:lnTo>
                  <a:pt x="80" y="48"/>
                </a:lnTo>
                <a:lnTo>
                  <a:pt x="84" y="60"/>
                </a:lnTo>
                <a:lnTo>
                  <a:pt x="84" y="84"/>
                </a:lnTo>
                <a:lnTo>
                  <a:pt x="88" y="108"/>
                </a:lnTo>
                <a:lnTo>
                  <a:pt x="88" y="128"/>
                </a:lnTo>
                <a:lnTo>
                  <a:pt x="88" y="148"/>
                </a:lnTo>
                <a:lnTo>
                  <a:pt x="88" y="164"/>
                </a:lnTo>
                <a:lnTo>
                  <a:pt x="88" y="172"/>
                </a:lnTo>
                <a:lnTo>
                  <a:pt x="88" y="180"/>
                </a:lnTo>
                <a:lnTo>
                  <a:pt x="88" y="184"/>
                </a:lnTo>
                <a:lnTo>
                  <a:pt x="84" y="188"/>
                </a:lnTo>
                <a:lnTo>
                  <a:pt x="84" y="188"/>
                </a:lnTo>
                <a:lnTo>
                  <a:pt x="84" y="192"/>
                </a:lnTo>
                <a:lnTo>
                  <a:pt x="80" y="196"/>
                </a:lnTo>
                <a:lnTo>
                  <a:pt x="76" y="196"/>
                </a:lnTo>
                <a:lnTo>
                  <a:pt x="64" y="200"/>
                </a:lnTo>
                <a:lnTo>
                  <a:pt x="60" y="196"/>
                </a:lnTo>
                <a:lnTo>
                  <a:pt x="56" y="192"/>
                </a:lnTo>
                <a:lnTo>
                  <a:pt x="52" y="184"/>
                </a:lnTo>
                <a:lnTo>
                  <a:pt x="48" y="172"/>
                </a:lnTo>
                <a:lnTo>
                  <a:pt x="44" y="160"/>
                </a:lnTo>
                <a:lnTo>
                  <a:pt x="40" y="148"/>
                </a:lnTo>
                <a:lnTo>
                  <a:pt x="40" y="140"/>
                </a:lnTo>
                <a:lnTo>
                  <a:pt x="40" y="132"/>
                </a:lnTo>
                <a:lnTo>
                  <a:pt x="36" y="124"/>
                </a:lnTo>
                <a:lnTo>
                  <a:pt x="36" y="112"/>
                </a:lnTo>
                <a:lnTo>
                  <a:pt x="32" y="96"/>
                </a:lnTo>
                <a:lnTo>
                  <a:pt x="32" y="76"/>
                </a:lnTo>
                <a:lnTo>
                  <a:pt x="28" y="68"/>
                </a:lnTo>
                <a:lnTo>
                  <a:pt x="24" y="60"/>
                </a:lnTo>
                <a:lnTo>
                  <a:pt x="24" y="52"/>
                </a:lnTo>
                <a:lnTo>
                  <a:pt x="20" y="44"/>
                </a:lnTo>
                <a:lnTo>
                  <a:pt x="16" y="36"/>
                </a:lnTo>
                <a:lnTo>
                  <a:pt x="8" y="28"/>
                </a:lnTo>
                <a:lnTo>
                  <a:pt x="8" y="28"/>
                </a:lnTo>
              </a:path>
            </a:pathLst>
          </a:custGeom>
          <a:solidFill>
            <a:schemeClr val="bg1">
              <a:lumMod val="50000"/>
            </a:schemeClr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Freeform 492"/>
          <p:cNvSpPr/>
          <p:nvPr/>
        </p:nvSpPr>
        <p:spPr bwMode="auto">
          <a:xfrm>
            <a:off x="3104515" y="2955925"/>
            <a:ext cx="871855" cy="243840"/>
          </a:xfrm>
          <a:custGeom>
            <a:avLst/>
            <a:gdLst>
              <a:gd name="T0" fmla="*/ 0 w 184"/>
              <a:gd name="T1" fmla="*/ 24 h 56"/>
              <a:gd name="T2" fmla="*/ 8 w 184"/>
              <a:gd name="T3" fmla="*/ 20 h 56"/>
              <a:gd name="T4" fmla="*/ 16 w 184"/>
              <a:gd name="T5" fmla="*/ 20 h 56"/>
              <a:gd name="T6" fmla="*/ 24 w 184"/>
              <a:gd name="T7" fmla="*/ 20 h 56"/>
              <a:gd name="T8" fmla="*/ 36 w 184"/>
              <a:gd name="T9" fmla="*/ 20 h 56"/>
              <a:gd name="T10" fmla="*/ 48 w 184"/>
              <a:gd name="T11" fmla="*/ 16 h 56"/>
              <a:gd name="T12" fmla="*/ 64 w 184"/>
              <a:gd name="T13" fmla="*/ 16 h 56"/>
              <a:gd name="T14" fmla="*/ 80 w 184"/>
              <a:gd name="T15" fmla="*/ 12 h 56"/>
              <a:gd name="T16" fmla="*/ 100 w 184"/>
              <a:gd name="T17" fmla="*/ 8 h 56"/>
              <a:gd name="T18" fmla="*/ 116 w 184"/>
              <a:gd name="T19" fmla="*/ 4 h 56"/>
              <a:gd name="T20" fmla="*/ 132 w 184"/>
              <a:gd name="T21" fmla="*/ 4 h 56"/>
              <a:gd name="T22" fmla="*/ 148 w 184"/>
              <a:gd name="T23" fmla="*/ 4 h 56"/>
              <a:gd name="T24" fmla="*/ 160 w 184"/>
              <a:gd name="T25" fmla="*/ 0 h 56"/>
              <a:gd name="T26" fmla="*/ 168 w 184"/>
              <a:gd name="T27" fmla="*/ 0 h 56"/>
              <a:gd name="T28" fmla="*/ 176 w 184"/>
              <a:gd name="T29" fmla="*/ 4 h 56"/>
              <a:gd name="T30" fmla="*/ 180 w 184"/>
              <a:gd name="T31" fmla="*/ 4 h 56"/>
              <a:gd name="T32" fmla="*/ 180 w 184"/>
              <a:gd name="T33" fmla="*/ 8 h 56"/>
              <a:gd name="T34" fmla="*/ 184 w 184"/>
              <a:gd name="T35" fmla="*/ 12 h 56"/>
              <a:gd name="T36" fmla="*/ 184 w 184"/>
              <a:gd name="T37" fmla="*/ 20 h 56"/>
              <a:gd name="T38" fmla="*/ 180 w 184"/>
              <a:gd name="T39" fmla="*/ 24 h 56"/>
              <a:gd name="T40" fmla="*/ 176 w 184"/>
              <a:gd name="T41" fmla="*/ 28 h 56"/>
              <a:gd name="T42" fmla="*/ 172 w 184"/>
              <a:gd name="T43" fmla="*/ 28 h 56"/>
              <a:gd name="T44" fmla="*/ 172 w 184"/>
              <a:gd name="T45" fmla="*/ 32 h 56"/>
              <a:gd name="T46" fmla="*/ 164 w 184"/>
              <a:gd name="T47" fmla="*/ 32 h 56"/>
              <a:gd name="T48" fmla="*/ 160 w 184"/>
              <a:gd name="T49" fmla="*/ 36 h 56"/>
              <a:gd name="T50" fmla="*/ 152 w 184"/>
              <a:gd name="T51" fmla="*/ 36 h 56"/>
              <a:gd name="T52" fmla="*/ 144 w 184"/>
              <a:gd name="T53" fmla="*/ 36 h 56"/>
              <a:gd name="T54" fmla="*/ 136 w 184"/>
              <a:gd name="T55" fmla="*/ 40 h 56"/>
              <a:gd name="T56" fmla="*/ 128 w 184"/>
              <a:gd name="T57" fmla="*/ 40 h 56"/>
              <a:gd name="T58" fmla="*/ 116 w 184"/>
              <a:gd name="T59" fmla="*/ 44 h 56"/>
              <a:gd name="T60" fmla="*/ 104 w 184"/>
              <a:gd name="T61" fmla="*/ 44 h 56"/>
              <a:gd name="T62" fmla="*/ 88 w 184"/>
              <a:gd name="T63" fmla="*/ 44 h 56"/>
              <a:gd name="T64" fmla="*/ 76 w 184"/>
              <a:gd name="T65" fmla="*/ 48 h 56"/>
              <a:gd name="T66" fmla="*/ 60 w 184"/>
              <a:gd name="T67" fmla="*/ 48 h 56"/>
              <a:gd name="T68" fmla="*/ 40 w 184"/>
              <a:gd name="T69" fmla="*/ 52 h 56"/>
              <a:gd name="T70" fmla="*/ 24 w 184"/>
              <a:gd name="T71" fmla="*/ 52 h 56"/>
              <a:gd name="T72" fmla="*/ 4 w 184"/>
              <a:gd name="T73" fmla="*/ 56 h 56"/>
              <a:gd name="T74" fmla="*/ 0 w 184"/>
              <a:gd name="T75" fmla="*/ 24 h 56"/>
              <a:gd name="T76" fmla="*/ 0 w 184"/>
              <a:gd name="T77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4" h="56">
                <a:moveTo>
                  <a:pt x="0" y="24"/>
                </a:moveTo>
                <a:lnTo>
                  <a:pt x="8" y="20"/>
                </a:lnTo>
                <a:lnTo>
                  <a:pt x="16" y="20"/>
                </a:lnTo>
                <a:lnTo>
                  <a:pt x="24" y="20"/>
                </a:lnTo>
                <a:lnTo>
                  <a:pt x="36" y="20"/>
                </a:lnTo>
                <a:lnTo>
                  <a:pt x="48" y="16"/>
                </a:lnTo>
                <a:lnTo>
                  <a:pt x="64" y="16"/>
                </a:lnTo>
                <a:lnTo>
                  <a:pt x="80" y="12"/>
                </a:lnTo>
                <a:lnTo>
                  <a:pt x="100" y="8"/>
                </a:lnTo>
                <a:lnTo>
                  <a:pt x="116" y="4"/>
                </a:lnTo>
                <a:lnTo>
                  <a:pt x="132" y="4"/>
                </a:lnTo>
                <a:lnTo>
                  <a:pt x="148" y="4"/>
                </a:lnTo>
                <a:lnTo>
                  <a:pt x="160" y="0"/>
                </a:lnTo>
                <a:lnTo>
                  <a:pt x="168" y="0"/>
                </a:lnTo>
                <a:lnTo>
                  <a:pt x="176" y="4"/>
                </a:lnTo>
                <a:lnTo>
                  <a:pt x="180" y="4"/>
                </a:lnTo>
                <a:lnTo>
                  <a:pt x="180" y="8"/>
                </a:lnTo>
                <a:lnTo>
                  <a:pt x="184" y="12"/>
                </a:lnTo>
                <a:lnTo>
                  <a:pt x="184" y="20"/>
                </a:lnTo>
                <a:lnTo>
                  <a:pt x="180" y="24"/>
                </a:lnTo>
                <a:lnTo>
                  <a:pt x="176" y="28"/>
                </a:lnTo>
                <a:lnTo>
                  <a:pt x="172" y="28"/>
                </a:lnTo>
                <a:lnTo>
                  <a:pt x="172" y="32"/>
                </a:lnTo>
                <a:lnTo>
                  <a:pt x="164" y="32"/>
                </a:lnTo>
                <a:lnTo>
                  <a:pt x="160" y="36"/>
                </a:lnTo>
                <a:lnTo>
                  <a:pt x="152" y="36"/>
                </a:lnTo>
                <a:lnTo>
                  <a:pt x="144" y="36"/>
                </a:lnTo>
                <a:lnTo>
                  <a:pt x="136" y="40"/>
                </a:lnTo>
                <a:lnTo>
                  <a:pt x="128" y="40"/>
                </a:lnTo>
                <a:lnTo>
                  <a:pt x="116" y="44"/>
                </a:lnTo>
                <a:lnTo>
                  <a:pt x="104" y="44"/>
                </a:lnTo>
                <a:lnTo>
                  <a:pt x="88" y="44"/>
                </a:lnTo>
                <a:lnTo>
                  <a:pt x="76" y="48"/>
                </a:lnTo>
                <a:lnTo>
                  <a:pt x="60" y="48"/>
                </a:lnTo>
                <a:lnTo>
                  <a:pt x="40" y="52"/>
                </a:lnTo>
                <a:lnTo>
                  <a:pt x="24" y="52"/>
                </a:lnTo>
                <a:lnTo>
                  <a:pt x="4" y="56"/>
                </a:lnTo>
                <a:lnTo>
                  <a:pt x="0" y="24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50000"/>
            </a:schemeClr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任意多边形: 形状 22"/>
          <p:cNvSpPr/>
          <p:nvPr/>
        </p:nvSpPr>
        <p:spPr>
          <a:xfrm rot="20854164">
            <a:off x="3128645" y="2162175"/>
            <a:ext cx="937260" cy="127635"/>
          </a:xfrm>
          <a:custGeom>
            <a:avLst/>
            <a:gdLst>
              <a:gd name="connsiteX0" fmla="*/ 544268 w 734807"/>
              <a:gd name="connsiteY0" fmla="*/ 0 h 147907"/>
              <a:gd name="connsiteX1" fmla="*/ 559374 w 734807"/>
              <a:gd name="connsiteY1" fmla="*/ 3330 h 147907"/>
              <a:gd name="connsiteX2" fmla="*/ 574480 w 734807"/>
              <a:gd name="connsiteY2" fmla="*/ 6660 h 147907"/>
              <a:gd name="connsiteX3" fmla="*/ 600317 w 734807"/>
              <a:gd name="connsiteY3" fmla="*/ 33176 h 147907"/>
              <a:gd name="connsiteX4" fmla="*/ 641261 w 734807"/>
              <a:gd name="connsiteY4" fmla="*/ 63021 h 147907"/>
              <a:gd name="connsiteX5" fmla="*/ 682205 w 734807"/>
              <a:gd name="connsiteY5" fmla="*/ 92867 h 147907"/>
              <a:gd name="connsiteX6" fmla="*/ 708041 w 734807"/>
              <a:gd name="connsiteY6" fmla="*/ 119382 h 147907"/>
              <a:gd name="connsiteX7" fmla="*/ 733878 w 734807"/>
              <a:gd name="connsiteY7" fmla="*/ 145898 h 147907"/>
              <a:gd name="connsiteX8" fmla="*/ 734807 w 734807"/>
              <a:gd name="connsiteY8" fmla="*/ 147907 h 147907"/>
              <a:gd name="connsiteX9" fmla="*/ 507639 w 734807"/>
              <a:gd name="connsiteY9" fmla="*/ 147907 h 147907"/>
              <a:gd name="connsiteX10" fmla="*/ 502900 w 734807"/>
              <a:gd name="connsiteY10" fmla="*/ 115805 h 147907"/>
              <a:gd name="connsiteX11" fmla="*/ 461957 w 734807"/>
              <a:gd name="connsiteY11" fmla="*/ 85960 h 147907"/>
              <a:gd name="connsiteX12" fmla="*/ 416636 w 734807"/>
              <a:gd name="connsiteY12" fmla="*/ 75971 h 147907"/>
              <a:gd name="connsiteX13" fmla="*/ 371316 w 734807"/>
              <a:gd name="connsiteY13" fmla="*/ 65981 h 147907"/>
              <a:gd name="connsiteX14" fmla="*/ 341103 w 734807"/>
              <a:gd name="connsiteY14" fmla="*/ 59321 h 147907"/>
              <a:gd name="connsiteX15" fmla="*/ 291406 w 734807"/>
              <a:gd name="connsiteY15" fmla="*/ 69187 h 147907"/>
              <a:gd name="connsiteX16" fmla="*/ 241708 w 734807"/>
              <a:gd name="connsiteY16" fmla="*/ 79053 h 147907"/>
              <a:gd name="connsiteX17" fmla="*/ 181282 w 734807"/>
              <a:gd name="connsiteY17" fmla="*/ 65734 h 147907"/>
              <a:gd name="connsiteX18" fmla="*/ 116478 w 734807"/>
              <a:gd name="connsiteY18" fmla="*/ 72270 h 147907"/>
              <a:gd name="connsiteX19" fmla="*/ 71158 w 734807"/>
              <a:gd name="connsiteY19" fmla="*/ 62280 h 147907"/>
              <a:gd name="connsiteX20" fmla="*/ 10730 w 734807"/>
              <a:gd name="connsiteY20" fmla="*/ 48960 h 147907"/>
              <a:gd name="connsiteX21" fmla="*/ 0 w 734807"/>
              <a:gd name="connsiteY21" fmla="*/ 25775 h 147907"/>
              <a:gd name="connsiteX22" fmla="*/ 75534 w 734807"/>
              <a:gd name="connsiteY22" fmla="*/ 42425 h 147907"/>
              <a:gd name="connsiteX23" fmla="*/ 155445 w 734807"/>
              <a:gd name="connsiteY23" fmla="*/ 39218 h 147907"/>
              <a:gd name="connsiteX24" fmla="*/ 230979 w 734807"/>
              <a:gd name="connsiteY24" fmla="*/ 55867 h 147907"/>
              <a:gd name="connsiteX25" fmla="*/ 310889 w 734807"/>
              <a:gd name="connsiteY25" fmla="*/ 52661 h 147907"/>
              <a:gd name="connsiteX26" fmla="*/ 345480 w 734807"/>
              <a:gd name="connsiteY26" fmla="*/ 39465 h 147907"/>
              <a:gd name="connsiteX27" fmla="*/ 380070 w 734807"/>
              <a:gd name="connsiteY27" fmla="*/ 26269 h 147907"/>
              <a:gd name="connsiteX28" fmla="*/ 429767 w 734807"/>
              <a:gd name="connsiteY28" fmla="*/ 16403 h 147907"/>
              <a:gd name="connsiteX29" fmla="*/ 475087 w 734807"/>
              <a:gd name="connsiteY29" fmla="*/ 26392 h 147907"/>
              <a:gd name="connsiteX30" fmla="*/ 509677 w 734807"/>
              <a:gd name="connsiteY30" fmla="*/ 13197 h 147907"/>
              <a:gd name="connsiteX31" fmla="*/ 544268 w 734807"/>
              <a:gd name="connsiteY31" fmla="*/ 0 h 147907"/>
              <a:gd name="connsiteX0-1" fmla="*/ 544268 w 734807"/>
              <a:gd name="connsiteY0-2" fmla="*/ 0 h 147907"/>
              <a:gd name="connsiteX1-3" fmla="*/ 559374 w 734807"/>
              <a:gd name="connsiteY1-4" fmla="*/ 3330 h 147907"/>
              <a:gd name="connsiteX2-5" fmla="*/ 574480 w 734807"/>
              <a:gd name="connsiteY2-6" fmla="*/ 6660 h 147907"/>
              <a:gd name="connsiteX3-7" fmla="*/ 600317 w 734807"/>
              <a:gd name="connsiteY3-8" fmla="*/ 33176 h 147907"/>
              <a:gd name="connsiteX4-9" fmla="*/ 641261 w 734807"/>
              <a:gd name="connsiteY4-10" fmla="*/ 63021 h 147907"/>
              <a:gd name="connsiteX5-11" fmla="*/ 682205 w 734807"/>
              <a:gd name="connsiteY5-12" fmla="*/ 92867 h 147907"/>
              <a:gd name="connsiteX6-13" fmla="*/ 708041 w 734807"/>
              <a:gd name="connsiteY6-14" fmla="*/ 119382 h 147907"/>
              <a:gd name="connsiteX7-15" fmla="*/ 733878 w 734807"/>
              <a:gd name="connsiteY7-16" fmla="*/ 145898 h 147907"/>
              <a:gd name="connsiteX8-17" fmla="*/ 734807 w 734807"/>
              <a:gd name="connsiteY8-18" fmla="*/ 147907 h 147907"/>
              <a:gd name="connsiteX9-19" fmla="*/ 502900 w 734807"/>
              <a:gd name="connsiteY9-20" fmla="*/ 115805 h 147907"/>
              <a:gd name="connsiteX10-21" fmla="*/ 461957 w 734807"/>
              <a:gd name="connsiteY10-22" fmla="*/ 85960 h 147907"/>
              <a:gd name="connsiteX11-23" fmla="*/ 416636 w 734807"/>
              <a:gd name="connsiteY11-24" fmla="*/ 75971 h 147907"/>
              <a:gd name="connsiteX12-25" fmla="*/ 371316 w 734807"/>
              <a:gd name="connsiteY12-26" fmla="*/ 65981 h 147907"/>
              <a:gd name="connsiteX13-27" fmla="*/ 341103 w 734807"/>
              <a:gd name="connsiteY13-28" fmla="*/ 59321 h 147907"/>
              <a:gd name="connsiteX14-29" fmla="*/ 291406 w 734807"/>
              <a:gd name="connsiteY14-30" fmla="*/ 69187 h 147907"/>
              <a:gd name="connsiteX15-31" fmla="*/ 241708 w 734807"/>
              <a:gd name="connsiteY15-32" fmla="*/ 79053 h 147907"/>
              <a:gd name="connsiteX16-33" fmla="*/ 181282 w 734807"/>
              <a:gd name="connsiteY16-34" fmla="*/ 65734 h 147907"/>
              <a:gd name="connsiteX17-35" fmla="*/ 116478 w 734807"/>
              <a:gd name="connsiteY17-36" fmla="*/ 72270 h 147907"/>
              <a:gd name="connsiteX18-37" fmla="*/ 71158 w 734807"/>
              <a:gd name="connsiteY18-38" fmla="*/ 62280 h 147907"/>
              <a:gd name="connsiteX19-39" fmla="*/ 10730 w 734807"/>
              <a:gd name="connsiteY19-40" fmla="*/ 48960 h 147907"/>
              <a:gd name="connsiteX20-41" fmla="*/ 0 w 734807"/>
              <a:gd name="connsiteY20-42" fmla="*/ 25775 h 147907"/>
              <a:gd name="connsiteX21-43" fmla="*/ 75534 w 734807"/>
              <a:gd name="connsiteY21-44" fmla="*/ 42425 h 147907"/>
              <a:gd name="connsiteX22-45" fmla="*/ 155445 w 734807"/>
              <a:gd name="connsiteY22-46" fmla="*/ 39218 h 147907"/>
              <a:gd name="connsiteX23-47" fmla="*/ 230979 w 734807"/>
              <a:gd name="connsiteY23-48" fmla="*/ 55867 h 147907"/>
              <a:gd name="connsiteX24-49" fmla="*/ 310889 w 734807"/>
              <a:gd name="connsiteY24-50" fmla="*/ 52661 h 147907"/>
              <a:gd name="connsiteX25-51" fmla="*/ 345480 w 734807"/>
              <a:gd name="connsiteY25-52" fmla="*/ 39465 h 147907"/>
              <a:gd name="connsiteX26-53" fmla="*/ 380070 w 734807"/>
              <a:gd name="connsiteY26-54" fmla="*/ 26269 h 147907"/>
              <a:gd name="connsiteX27-55" fmla="*/ 429767 w 734807"/>
              <a:gd name="connsiteY27-56" fmla="*/ 16403 h 147907"/>
              <a:gd name="connsiteX28-57" fmla="*/ 475087 w 734807"/>
              <a:gd name="connsiteY28-58" fmla="*/ 26392 h 147907"/>
              <a:gd name="connsiteX29-59" fmla="*/ 509677 w 734807"/>
              <a:gd name="connsiteY29-60" fmla="*/ 13197 h 147907"/>
              <a:gd name="connsiteX30-61" fmla="*/ 544268 w 734807"/>
              <a:gd name="connsiteY30-62" fmla="*/ 0 h 147907"/>
              <a:gd name="connsiteX0-63" fmla="*/ 544268 w 734807"/>
              <a:gd name="connsiteY0-64" fmla="*/ 0 h 147907"/>
              <a:gd name="connsiteX1-65" fmla="*/ 559374 w 734807"/>
              <a:gd name="connsiteY1-66" fmla="*/ 3330 h 147907"/>
              <a:gd name="connsiteX2-67" fmla="*/ 574480 w 734807"/>
              <a:gd name="connsiteY2-68" fmla="*/ 6660 h 147907"/>
              <a:gd name="connsiteX3-69" fmla="*/ 600317 w 734807"/>
              <a:gd name="connsiteY3-70" fmla="*/ 33176 h 147907"/>
              <a:gd name="connsiteX4-71" fmla="*/ 641261 w 734807"/>
              <a:gd name="connsiteY4-72" fmla="*/ 63021 h 147907"/>
              <a:gd name="connsiteX5-73" fmla="*/ 682205 w 734807"/>
              <a:gd name="connsiteY5-74" fmla="*/ 92867 h 147907"/>
              <a:gd name="connsiteX6-75" fmla="*/ 708041 w 734807"/>
              <a:gd name="connsiteY6-76" fmla="*/ 119382 h 147907"/>
              <a:gd name="connsiteX7-77" fmla="*/ 733878 w 734807"/>
              <a:gd name="connsiteY7-78" fmla="*/ 145898 h 147907"/>
              <a:gd name="connsiteX8-79" fmla="*/ 734807 w 734807"/>
              <a:gd name="connsiteY8-80" fmla="*/ 147907 h 147907"/>
              <a:gd name="connsiteX9-81" fmla="*/ 461957 w 734807"/>
              <a:gd name="connsiteY9-82" fmla="*/ 85960 h 147907"/>
              <a:gd name="connsiteX10-83" fmla="*/ 416636 w 734807"/>
              <a:gd name="connsiteY10-84" fmla="*/ 75971 h 147907"/>
              <a:gd name="connsiteX11-85" fmla="*/ 371316 w 734807"/>
              <a:gd name="connsiteY11-86" fmla="*/ 65981 h 147907"/>
              <a:gd name="connsiteX12-87" fmla="*/ 341103 w 734807"/>
              <a:gd name="connsiteY12-88" fmla="*/ 59321 h 147907"/>
              <a:gd name="connsiteX13-89" fmla="*/ 291406 w 734807"/>
              <a:gd name="connsiteY13-90" fmla="*/ 69187 h 147907"/>
              <a:gd name="connsiteX14-91" fmla="*/ 241708 w 734807"/>
              <a:gd name="connsiteY14-92" fmla="*/ 79053 h 147907"/>
              <a:gd name="connsiteX15-93" fmla="*/ 181282 w 734807"/>
              <a:gd name="connsiteY15-94" fmla="*/ 65734 h 147907"/>
              <a:gd name="connsiteX16-95" fmla="*/ 116478 w 734807"/>
              <a:gd name="connsiteY16-96" fmla="*/ 72270 h 147907"/>
              <a:gd name="connsiteX17-97" fmla="*/ 71158 w 734807"/>
              <a:gd name="connsiteY17-98" fmla="*/ 62280 h 147907"/>
              <a:gd name="connsiteX18-99" fmla="*/ 10730 w 734807"/>
              <a:gd name="connsiteY18-100" fmla="*/ 48960 h 147907"/>
              <a:gd name="connsiteX19-101" fmla="*/ 0 w 734807"/>
              <a:gd name="connsiteY19-102" fmla="*/ 25775 h 147907"/>
              <a:gd name="connsiteX20-103" fmla="*/ 75534 w 734807"/>
              <a:gd name="connsiteY20-104" fmla="*/ 42425 h 147907"/>
              <a:gd name="connsiteX21-105" fmla="*/ 155445 w 734807"/>
              <a:gd name="connsiteY21-106" fmla="*/ 39218 h 147907"/>
              <a:gd name="connsiteX22-107" fmla="*/ 230979 w 734807"/>
              <a:gd name="connsiteY22-108" fmla="*/ 55867 h 147907"/>
              <a:gd name="connsiteX23-109" fmla="*/ 310889 w 734807"/>
              <a:gd name="connsiteY23-110" fmla="*/ 52661 h 147907"/>
              <a:gd name="connsiteX24-111" fmla="*/ 345480 w 734807"/>
              <a:gd name="connsiteY24-112" fmla="*/ 39465 h 147907"/>
              <a:gd name="connsiteX25-113" fmla="*/ 380070 w 734807"/>
              <a:gd name="connsiteY25-114" fmla="*/ 26269 h 147907"/>
              <a:gd name="connsiteX26-115" fmla="*/ 429767 w 734807"/>
              <a:gd name="connsiteY26-116" fmla="*/ 16403 h 147907"/>
              <a:gd name="connsiteX27-117" fmla="*/ 475087 w 734807"/>
              <a:gd name="connsiteY27-118" fmla="*/ 26392 h 147907"/>
              <a:gd name="connsiteX28-119" fmla="*/ 509677 w 734807"/>
              <a:gd name="connsiteY28-120" fmla="*/ 13197 h 147907"/>
              <a:gd name="connsiteX29-121" fmla="*/ 544268 w 734807"/>
              <a:gd name="connsiteY29-122" fmla="*/ 0 h 147907"/>
              <a:gd name="connsiteX0-123" fmla="*/ 544268 w 733878"/>
              <a:gd name="connsiteY0-124" fmla="*/ 0 h 145898"/>
              <a:gd name="connsiteX1-125" fmla="*/ 559374 w 733878"/>
              <a:gd name="connsiteY1-126" fmla="*/ 3330 h 145898"/>
              <a:gd name="connsiteX2-127" fmla="*/ 574480 w 733878"/>
              <a:gd name="connsiteY2-128" fmla="*/ 6660 h 145898"/>
              <a:gd name="connsiteX3-129" fmla="*/ 600317 w 733878"/>
              <a:gd name="connsiteY3-130" fmla="*/ 33176 h 145898"/>
              <a:gd name="connsiteX4-131" fmla="*/ 641261 w 733878"/>
              <a:gd name="connsiteY4-132" fmla="*/ 63021 h 145898"/>
              <a:gd name="connsiteX5-133" fmla="*/ 682205 w 733878"/>
              <a:gd name="connsiteY5-134" fmla="*/ 92867 h 145898"/>
              <a:gd name="connsiteX6-135" fmla="*/ 708041 w 733878"/>
              <a:gd name="connsiteY6-136" fmla="*/ 119382 h 145898"/>
              <a:gd name="connsiteX7-137" fmla="*/ 733878 w 733878"/>
              <a:gd name="connsiteY7-138" fmla="*/ 145898 h 145898"/>
              <a:gd name="connsiteX8-139" fmla="*/ 461957 w 733878"/>
              <a:gd name="connsiteY8-140" fmla="*/ 85960 h 145898"/>
              <a:gd name="connsiteX9-141" fmla="*/ 416636 w 733878"/>
              <a:gd name="connsiteY9-142" fmla="*/ 75971 h 145898"/>
              <a:gd name="connsiteX10-143" fmla="*/ 371316 w 733878"/>
              <a:gd name="connsiteY10-144" fmla="*/ 65981 h 145898"/>
              <a:gd name="connsiteX11-145" fmla="*/ 341103 w 733878"/>
              <a:gd name="connsiteY11-146" fmla="*/ 59321 h 145898"/>
              <a:gd name="connsiteX12-147" fmla="*/ 291406 w 733878"/>
              <a:gd name="connsiteY12-148" fmla="*/ 69187 h 145898"/>
              <a:gd name="connsiteX13-149" fmla="*/ 241708 w 733878"/>
              <a:gd name="connsiteY13-150" fmla="*/ 79053 h 145898"/>
              <a:gd name="connsiteX14-151" fmla="*/ 181282 w 733878"/>
              <a:gd name="connsiteY14-152" fmla="*/ 65734 h 145898"/>
              <a:gd name="connsiteX15-153" fmla="*/ 116478 w 733878"/>
              <a:gd name="connsiteY15-154" fmla="*/ 72270 h 145898"/>
              <a:gd name="connsiteX16-155" fmla="*/ 71158 w 733878"/>
              <a:gd name="connsiteY16-156" fmla="*/ 62280 h 145898"/>
              <a:gd name="connsiteX17-157" fmla="*/ 10730 w 733878"/>
              <a:gd name="connsiteY17-158" fmla="*/ 48960 h 145898"/>
              <a:gd name="connsiteX18-159" fmla="*/ 0 w 733878"/>
              <a:gd name="connsiteY18-160" fmla="*/ 25775 h 145898"/>
              <a:gd name="connsiteX19-161" fmla="*/ 75534 w 733878"/>
              <a:gd name="connsiteY19-162" fmla="*/ 42425 h 145898"/>
              <a:gd name="connsiteX20-163" fmla="*/ 155445 w 733878"/>
              <a:gd name="connsiteY20-164" fmla="*/ 39218 h 145898"/>
              <a:gd name="connsiteX21-165" fmla="*/ 230979 w 733878"/>
              <a:gd name="connsiteY21-166" fmla="*/ 55867 h 145898"/>
              <a:gd name="connsiteX22-167" fmla="*/ 310889 w 733878"/>
              <a:gd name="connsiteY22-168" fmla="*/ 52661 h 145898"/>
              <a:gd name="connsiteX23-169" fmla="*/ 345480 w 733878"/>
              <a:gd name="connsiteY23-170" fmla="*/ 39465 h 145898"/>
              <a:gd name="connsiteX24-171" fmla="*/ 380070 w 733878"/>
              <a:gd name="connsiteY24-172" fmla="*/ 26269 h 145898"/>
              <a:gd name="connsiteX25-173" fmla="*/ 429767 w 733878"/>
              <a:gd name="connsiteY25-174" fmla="*/ 16403 h 145898"/>
              <a:gd name="connsiteX26-175" fmla="*/ 475087 w 733878"/>
              <a:gd name="connsiteY26-176" fmla="*/ 26392 h 145898"/>
              <a:gd name="connsiteX27-177" fmla="*/ 509677 w 733878"/>
              <a:gd name="connsiteY27-178" fmla="*/ 13197 h 145898"/>
              <a:gd name="connsiteX28-179" fmla="*/ 544268 w 733878"/>
              <a:gd name="connsiteY28-180" fmla="*/ 0 h 145898"/>
              <a:gd name="connsiteX0-181" fmla="*/ 544268 w 708041"/>
              <a:gd name="connsiteY0-182" fmla="*/ 0 h 119382"/>
              <a:gd name="connsiteX1-183" fmla="*/ 559374 w 708041"/>
              <a:gd name="connsiteY1-184" fmla="*/ 3330 h 119382"/>
              <a:gd name="connsiteX2-185" fmla="*/ 574480 w 708041"/>
              <a:gd name="connsiteY2-186" fmla="*/ 6660 h 119382"/>
              <a:gd name="connsiteX3-187" fmla="*/ 600317 w 708041"/>
              <a:gd name="connsiteY3-188" fmla="*/ 33176 h 119382"/>
              <a:gd name="connsiteX4-189" fmla="*/ 641261 w 708041"/>
              <a:gd name="connsiteY4-190" fmla="*/ 63021 h 119382"/>
              <a:gd name="connsiteX5-191" fmla="*/ 682205 w 708041"/>
              <a:gd name="connsiteY5-192" fmla="*/ 92867 h 119382"/>
              <a:gd name="connsiteX6-193" fmla="*/ 708041 w 708041"/>
              <a:gd name="connsiteY6-194" fmla="*/ 119382 h 119382"/>
              <a:gd name="connsiteX7-195" fmla="*/ 461957 w 708041"/>
              <a:gd name="connsiteY7-196" fmla="*/ 85960 h 119382"/>
              <a:gd name="connsiteX8-197" fmla="*/ 416636 w 708041"/>
              <a:gd name="connsiteY8-198" fmla="*/ 75971 h 119382"/>
              <a:gd name="connsiteX9-199" fmla="*/ 371316 w 708041"/>
              <a:gd name="connsiteY9-200" fmla="*/ 65981 h 119382"/>
              <a:gd name="connsiteX10-201" fmla="*/ 341103 w 708041"/>
              <a:gd name="connsiteY10-202" fmla="*/ 59321 h 119382"/>
              <a:gd name="connsiteX11-203" fmla="*/ 291406 w 708041"/>
              <a:gd name="connsiteY11-204" fmla="*/ 69187 h 119382"/>
              <a:gd name="connsiteX12-205" fmla="*/ 241708 w 708041"/>
              <a:gd name="connsiteY12-206" fmla="*/ 79053 h 119382"/>
              <a:gd name="connsiteX13-207" fmla="*/ 181282 w 708041"/>
              <a:gd name="connsiteY13-208" fmla="*/ 65734 h 119382"/>
              <a:gd name="connsiteX14-209" fmla="*/ 116478 w 708041"/>
              <a:gd name="connsiteY14-210" fmla="*/ 72270 h 119382"/>
              <a:gd name="connsiteX15-211" fmla="*/ 71158 w 708041"/>
              <a:gd name="connsiteY15-212" fmla="*/ 62280 h 119382"/>
              <a:gd name="connsiteX16-213" fmla="*/ 10730 w 708041"/>
              <a:gd name="connsiteY16-214" fmla="*/ 48960 h 119382"/>
              <a:gd name="connsiteX17-215" fmla="*/ 0 w 708041"/>
              <a:gd name="connsiteY17-216" fmla="*/ 25775 h 119382"/>
              <a:gd name="connsiteX18-217" fmla="*/ 75534 w 708041"/>
              <a:gd name="connsiteY18-218" fmla="*/ 42425 h 119382"/>
              <a:gd name="connsiteX19-219" fmla="*/ 155445 w 708041"/>
              <a:gd name="connsiteY19-220" fmla="*/ 39218 h 119382"/>
              <a:gd name="connsiteX20-221" fmla="*/ 230979 w 708041"/>
              <a:gd name="connsiteY20-222" fmla="*/ 55867 h 119382"/>
              <a:gd name="connsiteX21-223" fmla="*/ 310889 w 708041"/>
              <a:gd name="connsiteY21-224" fmla="*/ 52661 h 119382"/>
              <a:gd name="connsiteX22-225" fmla="*/ 345480 w 708041"/>
              <a:gd name="connsiteY22-226" fmla="*/ 39465 h 119382"/>
              <a:gd name="connsiteX23-227" fmla="*/ 380070 w 708041"/>
              <a:gd name="connsiteY23-228" fmla="*/ 26269 h 119382"/>
              <a:gd name="connsiteX24-229" fmla="*/ 429767 w 708041"/>
              <a:gd name="connsiteY24-230" fmla="*/ 16403 h 119382"/>
              <a:gd name="connsiteX25-231" fmla="*/ 475087 w 708041"/>
              <a:gd name="connsiteY25-232" fmla="*/ 26392 h 119382"/>
              <a:gd name="connsiteX26-233" fmla="*/ 509677 w 708041"/>
              <a:gd name="connsiteY26-234" fmla="*/ 13197 h 119382"/>
              <a:gd name="connsiteX27-235" fmla="*/ 544268 w 708041"/>
              <a:gd name="connsiteY27-236" fmla="*/ 0 h 119382"/>
              <a:gd name="connsiteX0-237" fmla="*/ 544268 w 682205"/>
              <a:gd name="connsiteY0-238" fmla="*/ 0 h 92867"/>
              <a:gd name="connsiteX1-239" fmla="*/ 559374 w 682205"/>
              <a:gd name="connsiteY1-240" fmla="*/ 3330 h 92867"/>
              <a:gd name="connsiteX2-241" fmla="*/ 574480 w 682205"/>
              <a:gd name="connsiteY2-242" fmla="*/ 6660 h 92867"/>
              <a:gd name="connsiteX3-243" fmla="*/ 600317 w 682205"/>
              <a:gd name="connsiteY3-244" fmla="*/ 33176 h 92867"/>
              <a:gd name="connsiteX4-245" fmla="*/ 641261 w 682205"/>
              <a:gd name="connsiteY4-246" fmla="*/ 63021 h 92867"/>
              <a:gd name="connsiteX5-247" fmla="*/ 682205 w 682205"/>
              <a:gd name="connsiteY5-248" fmla="*/ 92867 h 92867"/>
              <a:gd name="connsiteX6-249" fmla="*/ 461957 w 682205"/>
              <a:gd name="connsiteY6-250" fmla="*/ 85960 h 92867"/>
              <a:gd name="connsiteX7-251" fmla="*/ 416636 w 682205"/>
              <a:gd name="connsiteY7-252" fmla="*/ 75971 h 92867"/>
              <a:gd name="connsiteX8-253" fmla="*/ 371316 w 682205"/>
              <a:gd name="connsiteY8-254" fmla="*/ 65981 h 92867"/>
              <a:gd name="connsiteX9-255" fmla="*/ 341103 w 682205"/>
              <a:gd name="connsiteY9-256" fmla="*/ 59321 h 92867"/>
              <a:gd name="connsiteX10-257" fmla="*/ 291406 w 682205"/>
              <a:gd name="connsiteY10-258" fmla="*/ 69187 h 92867"/>
              <a:gd name="connsiteX11-259" fmla="*/ 241708 w 682205"/>
              <a:gd name="connsiteY11-260" fmla="*/ 79053 h 92867"/>
              <a:gd name="connsiteX12-261" fmla="*/ 181282 w 682205"/>
              <a:gd name="connsiteY12-262" fmla="*/ 65734 h 92867"/>
              <a:gd name="connsiteX13-263" fmla="*/ 116478 w 682205"/>
              <a:gd name="connsiteY13-264" fmla="*/ 72270 h 92867"/>
              <a:gd name="connsiteX14-265" fmla="*/ 71158 w 682205"/>
              <a:gd name="connsiteY14-266" fmla="*/ 62280 h 92867"/>
              <a:gd name="connsiteX15-267" fmla="*/ 10730 w 682205"/>
              <a:gd name="connsiteY15-268" fmla="*/ 48960 h 92867"/>
              <a:gd name="connsiteX16-269" fmla="*/ 0 w 682205"/>
              <a:gd name="connsiteY16-270" fmla="*/ 25775 h 92867"/>
              <a:gd name="connsiteX17-271" fmla="*/ 75534 w 682205"/>
              <a:gd name="connsiteY17-272" fmla="*/ 42425 h 92867"/>
              <a:gd name="connsiteX18-273" fmla="*/ 155445 w 682205"/>
              <a:gd name="connsiteY18-274" fmla="*/ 39218 h 92867"/>
              <a:gd name="connsiteX19-275" fmla="*/ 230979 w 682205"/>
              <a:gd name="connsiteY19-276" fmla="*/ 55867 h 92867"/>
              <a:gd name="connsiteX20-277" fmla="*/ 310889 w 682205"/>
              <a:gd name="connsiteY20-278" fmla="*/ 52661 h 92867"/>
              <a:gd name="connsiteX21-279" fmla="*/ 345480 w 682205"/>
              <a:gd name="connsiteY21-280" fmla="*/ 39465 h 92867"/>
              <a:gd name="connsiteX22-281" fmla="*/ 380070 w 682205"/>
              <a:gd name="connsiteY22-282" fmla="*/ 26269 h 92867"/>
              <a:gd name="connsiteX23-283" fmla="*/ 429767 w 682205"/>
              <a:gd name="connsiteY23-284" fmla="*/ 16403 h 92867"/>
              <a:gd name="connsiteX24-285" fmla="*/ 475087 w 682205"/>
              <a:gd name="connsiteY24-286" fmla="*/ 26392 h 92867"/>
              <a:gd name="connsiteX25-287" fmla="*/ 509677 w 682205"/>
              <a:gd name="connsiteY25-288" fmla="*/ 13197 h 92867"/>
              <a:gd name="connsiteX26-289" fmla="*/ 544268 w 682205"/>
              <a:gd name="connsiteY26-290" fmla="*/ 0 h 928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682205" h="92867">
                <a:moveTo>
                  <a:pt x="544268" y="0"/>
                </a:moveTo>
                <a:lnTo>
                  <a:pt x="559374" y="3330"/>
                </a:lnTo>
                <a:lnTo>
                  <a:pt x="574480" y="6660"/>
                </a:lnTo>
                <a:lnTo>
                  <a:pt x="600317" y="33176"/>
                </a:lnTo>
                <a:lnTo>
                  <a:pt x="641261" y="63021"/>
                </a:lnTo>
                <a:lnTo>
                  <a:pt x="682205" y="92867"/>
                </a:lnTo>
                <a:lnTo>
                  <a:pt x="461957" y="85960"/>
                </a:lnTo>
                <a:lnTo>
                  <a:pt x="416636" y="75971"/>
                </a:lnTo>
                <a:lnTo>
                  <a:pt x="371316" y="65981"/>
                </a:lnTo>
                <a:lnTo>
                  <a:pt x="341103" y="59321"/>
                </a:lnTo>
                <a:lnTo>
                  <a:pt x="291406" y="69187"/>
                </a:lnTo>
                <a:lnTo>
                  <a:pt x="241708" y="79053"/>
                </a:lnTo>
                <a:lnTo>
                  <a:pt x="181282" y="65734"/>
                </a:lnTo>
                <a:lnTo>
                  <a:pt x="116478" y="72270"/>
                </a:lnTo>
                <a:lnTo>
                  <a:pt x="71158" y="62280"/>
                </a:lnTo>
                <a:lnTo>
                  <a:pt x="10730" y="48960"/>
                </a:lnTo>
                <a:lnTo>
                  <a:pt x="0" y="25775"/>
                </a:lnTo>
                <a:lnTo>
                  <a:pt x="75534" y="42425"/>
                </a:lnTo>
                <a:lnTo>
                  <a:pt x="155445" y="39218"/>
                </a:lnTo>
                <a:lnTo>
                  <a:pt x="230979" y="55867"/>
                </a:lnTo>
                <a:lnTo>
                  <a:pt x="310889" y="52661"/>
                </a:lnTo>
                <a:lnTo>
                  <a:pt x="345480" y="39465"/>
                </a:lnTo>
                <a:lnTo>
                  <a:pt x="380070" y="26269"/>
                </a:lnTo>
                <a:lnTo>
                  <a:pt x="429767" y="16403"/>
                </a:lnTo>
                <a:lnTo>
                  <a:pt x="475087" y="26392"/>
                </a:lnTo>
                <a:lnTo>
                  <a:pt x="509677" y="13197"/>
                </a:lnTo>
                <a:lnTo>
                  <a:pt x="54426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任意多边形: 形状 23"/>
          <p:cNvSpPr/>
          <p:nvPr/>
        </p:nvSpPr>
        <p:spPr>
          <a:xfrm rot="20854164">
            <a:off x="3641090" y="2210435"/>
            <a:ext cx="612775" cy="772160"/>
          </a:xfrm>
          <a:custGeom>
            <a:avLst/>
            <a:gdLst>
              <a:gd name="connsiteX0" fmla="*/ 425612 w 446143"/>
              <a:gd name="connsiteY0" fmla="*/ 0 h 487482"/>
              <a:gd name="connsiteX1" fmla="*/ 435414 w 446143"/>
              <a:gd name="connsiteY1" fmla="*/ 21177 h 487482"/>
              <a:gd name="connsiteX2" fmla="*/ 446143 w 446143"/>
              <a:gd name="connsiteY2" fmla="*/ 44363 h 487482"/>
              <a:gd name="connsiteX3" fmla="*/ 431037 w 446143"/>
              <a:gd name="connsiteY3" fmla="*/ 41033 h 487482"/>
              <a:gd name="connsiteX4" fmla="*/ 411553 w 446143"/>
              <a:gd name="connsiteY4" fmla="*/ 57559 h 487482"/>
              <a:gd name="connsiteX5" fmla="*/ 396447 w 446143"/>
              <a:gd name="connsiteY5" fmla="*/ 54229 h 487482"/>
              <a:gd name="connsiteX6" fmla="*/ 381339 w 446143"/>
              <a:gd name="connsiteY6" fmla="*/ 50899 h 487482"/>
              <a:gd name="connsiteX7" fmla="*/ 361856 w 446143"/>
              <a:gd name="connsiteY7" fmla="*/ 67425 h 487482"/>
              <a:gd name="connsiteX8" fmla="*/ 327266 w 446143"/>
              <a:gd name="connsiteY8" fmla="*/ 80621 h 487482"/>
              <a:gd name="connsiteX9" fmla="*/ 303406 w 446143"/>
              <a:gd name="connsiteY9" fmla="*/ 117003 h 487482"/>
              <a:gd name="connsiteX10" fmla="*/ 275168 w 446143"/>
              <a:gd name="connsiteY10" fmla="*/ 173241 h 487482"/>
              <a:gd name="connsiteX11" fmla="*/ 231825 w 446143"/>
              <a:gd name="connsiteY11" fmla="*/ 226149 h 487482"/>
              <a:gd name="connsiteX12" fmla="*/ 199211 w 446143"/>
              <a:gd name="connsiteY12" fmla="*/ 302242 h 487482"/>
              <a:gd name="connsiteX13" fmla="*/ 147114 w 446143"/>
              <a:gd name="connsiteY13" fmla="*/ 394861 h 487482"/>
              <a:gd name="connsiteX14" fmla="*/ 95018 w 446143"/>
              <a:gd name="connsiteY14" fmla="*/ 487482 h 487482"/>
              <a:gd name="connsiteX15" fmla="*/ 49697 w 446143"/>
              <a:gd name="connsiteY15" fmla="*/ 477492 h 487482"/>
              <a:gd name="connsiteX16" fmla="*/ 0 w 446143"/>
              <a:gd name="connsiteY16" fmla="*/ 487357 h 487482"/>
              <a:gd name="connsiteX17" fmla="*/ 52097 w 446143"/>
              <a:gd name="connsiteY17" fmla="*/ 394739 h 487482"/>
              <a:gd name="connsiteX18" fmla="*/ 84710 w 446143"/>
              <a:gd name="connsiteY18" fmla="*/ 318645 h 487482"/>
              <a:gd name="connsiteX19" fmla="*/ 112948 w 446143"/>
              <a:gd name="connsiteY19" fmla="*/ 262407 h 487482"/>
              <a:gd name="connsiteX20" fmla="*/ 141184 w 446143"/>
              <a:gd name="connsiteY20" fmla="*/ 206170 h 487482"/>
              <a:gd name="connsiteX21" fmla="*/ 154315 w 446143"/>
              <a:gd name="connsiteY21" fmla="*/ 146602 h 487482"/>
              <a:gd name="connsiteX22" fmla="*/ 178175 w 446143"/>
              <a:gd name="connsiteY22" fmla="*/ 110220 h 487482"/>
              <a:gd name="connsiteX23" fmla="*/ 182552 w 446143"/>
              <a:gd name="connsiteY23" fmla="*/ 90364 h 487482"/>
              <a:gd name="connsiteX24" fmla="*/ 186929 w 446143"/>
              <a:gd name="connsiteY24" fmla="*/ 70508 h 487482"/>
              <a:gd name="connsiteX25" fmla="*/ 195682 w 446143"/>
              <a:gd name="connsiteY25" fmla="*/ 30796 h 487482"/>
              <a:gd name="connsiteX26" fmla="*/ 200059 w 446143"/>
              <a:gd name="connsiteY26" fmla="*/ 10940 h 487482"/>
              <a:gd name="connsiteX27" fmla="*/ 198444 w 446143"/>
              <a:gd name="connsiteY27" fmla="*/ 0 h 487482"/>
              <a:gd name="connsiteX28" fmla="*/ 425612 w 446143"/>
              <a:gd name="connsiteY28" fmla="*/ 0 h 487482"/>
              <a:gd name="connsiteX0-1" fmla="*/ 358366 w 446143"/>
              <a:gd name="connsiteY0-2" fmla="*/ 0 h 547352"/>
              <a:gd name="connsiteX1-3" fmla="*/ 435414 w 446143"/>
              <a:gd name="connsiteY1-4" fmla="*/ 81047 h 547352"/>
              <a:gd name="connsiteX2-5" fmla="*/ 446143 w 446143"/>
              <a:gd name="connsiteY2-6" fmla="*/ 104233 h 547352"/>
              <a:gd name="connsiteX3-7" fmla="*/ 431037 w 446143"/>
              <a:gd name="connsiteY3-8" fmla="*/ 100903 h 547352"/>
              <a:gd name="connsiteX4-9" fmla="*/ 411553 w 446143"/>
              <a:gd name="connsiteY4-10" fmla="*/ 117429 h 547352"/>
              <a:gd name="connsiteX5-11" fmla="*/ 396447 w 446143"/>
              <a:gd name="connsiteY5-12" fmla="*/ 114099 h 547352"/>
              <a:gd name="connsiteX6-13" fmla="*/ 381339 w 446143"/>
              <a:gd name="connsiteY6-14" fmla="*/ 110769 h 547352"/>
              <a:gd name="connsiteX7-15" fmla="*/ 361856 w 446143"/>
              <a:gd name="connsiteY7-16" fmla="*/ 127295 h 547352"/>
              <a:gd name="connsiteX8-17" fmla="*/ 327266 w 446143"/>
              <a:gd name="connsiteY8-18" fmla="*/ 140491 h 547352"/>
              <a:gd name="connsiteX9-19" fmla="*/ 303406 w 446143"/>
              <a:gd name="connsiteY9-20" fmla="*/ 176873 h 547352"/>
              <a:gd name="connsiteX10-21" fmla="*/ 275168 w 446143"/>
              <a:gd name="connsiteY10-22" fmla="*/ 233111 h 547352"/>
              <a:gd name="connsiteX11-23" fmla="*/ 231825 w 446143"/>
              <a:gd name="connsiteY11-24" fmla="*/ 286019 h 547352"/>
              <a:gd name="connsiteX12-25" fmla="*/ 199211 w 446143"/>
              <a:gd name="connsiteY12-26" fmla="*/ 362112 h 547352"/>
              <a:gd name="connsiteX13-27" fmla="*/ 147114 w 446143"/>
              <a:gd name="connsiteY13-28" fmla="*/ 454731 h 547352"/>
              <a:gd name="connsiteX14-29" fmla="*/ 95018 w 446143"/>
              <a:gd name="connsiteY14-30" fmla="*/ 547352 h 547352"/>
              <a:gd name="connsiteX15-31" fmla="*/ 49697 w 446143"/>
              <a:gd name="connsiteY15-32" fmla="*/ 537362 h 547352"/>
              <a:gd name="connsiteX16-33" fmla="*/ 0 w 446143"/>
              <a:gd name="connsiteY16-34" fmla="*/ 547227 h 547352"/>
              <a:gd name="connsiteX17-35" fmla="*/ 52097 w 446143"/>
              <a:gd name="connsiteY17-36" fmla="*/ 454609 h 547352"/>
              <a:gd name="connsiteX18-37" fmla="*/ 84710 w 446143"/>
              <a:gd name="connsiteY18-38" fmla="*/ 378515 h 547352"/>
              <a:gd name="connsiteX19-39" fmla="*/ 112948 w 446143"/>
              <a:gd name="connsiteY19-40" fmla="*/ 322277 h 547352"/>
              <a:gd name="connsiteX20-41" fmla="*/ 141184 w 446143"/>
              <a:gd name="connsiteY20-42" fmla="*/ 266040 h 547352"/>
              <a:gd name="connsiteX21-43" fmla="*/ 154315 w 446143"/>
              <a:gd name="connsiteY21-44" fmla="*/ 206472 h 547352"/>
              <a:gd name="connsiteX22-45" fmla="*/ 178175 w 446143"/>
              <a:gd name="connsiteY22-46" fmla="*/ 170090 h 547352"/>
              <a:gd name="connsiteX23-47" fmla="*/ 182552 w 446143"/>
              <a:gd name="connsiteY23-48" fmla="*/ 150234 h 547352"/>
              <a:gd name="connsiteX24-49" fmla="*/ 186929 w 446143"/>
              <a:gd name="connsiteY24-50" fmla="*/ 130378 h 547352"/>
              <a:gd name="connsiteX25-51" fmla="*/ 195682 w 446143"/>
              <a:gd name="connsiteY25-52" fmla="*/ 90666 h 547352"/>
              <a:gd name="connsiteX26-53" fmla="*/ 200059 w 446143"/>
              <a:gd name="connsiteY26-54" fmla="*/ 70810 h 547352"/>
              <a:gd name="connsiteX27-55" fmla="*/ 198444 w 446143"/>
              <a:gd name="connsiteY27-56" fmla="*/ 59870 h 547352"/>
              <a:gd name="connsiteX28-57" fmla="*/ 358366 w 446143"/>
              <a:gd name="connsiteY28-58" fmla="*/ 0 h 547352"/>
              <a:gd name="connsiteX0-59" fmla="*/ 365179 w 446143"/>
              <a:gd name="connsiteY0-60" fmla="*/ 0 h 549068"/>
              <a:gd name="connsiteX1-61" fmla="*/ 435414 w 446143"/>
              <a:gd name="connsiteY1-62" fmla="*/ 82763 h 549068"/>
              <a:gd name="connsiteX2-63" fmla="*/ 446143 w 446143"/>
              <a:gd name="connsiteY2-64" fmla="*/ 105949 h 549068"/>
              <a:gd name="connsiteX3-65" fmla="*/ 431037 w 446143"/>
              <a:gd name="connsiteY3-66" fmla="*/ 102619 h 549068"/>
              <a:gd name="connsiteX4-67" fmla="*/ 411553 w 446143"/>
              <a:gd name="connsiteY4-68" fmla="*/ 119145 h 549068"/>
              <a:gd name="connsiteX5-69" fmla="*/ 396447 w 446143"/>
              <a:gd name="connsiteY5-70" fmla="*/ 115815 h 549068"/>
              <a:gd name="connsiteX6-71" fmla="*/ 381339 w 446143"/>
              <a:gd name="connsiteY6-72" fmla="*/ 112485 h 549068"/>
              <a:gd name="connsiteX7-73" fmla="*/ 361856 w 446143"/>
              <a:gd name="connsiteY7-74" fmla="*/ 129011 h 549068"/>
              <a:gd name="connsiteX8-75" fmla="*/ 327266 w 446143"/>
              <a:gd name="connsiteY8-76" fmla="*/ 142207 h 549068"/>
              <a:gd name="connsiteX9-77" fmla="*/ 303406 w 446143"/>
              <a:gd name="connsiteY9-78" fmla="*/ 178589 h 549068"/>
              <a:gd name="connsiteX10-79" fmla="*/ 275168 w 446143"/>
              <a:gd name="connsiteY10-80" fmla="*/ 234827 h 549068"/>
              <a:gd name="connsiteX11-81" fmla="*/ 231825 w 446143"/>
              <a:gd name="connsiteY11-82" fmla="*/ 287735 h 549068"/>
              <a:gd name="connsiteX12-83" fmla="*/ 199211 w 446143"/>
              <a:gd name="connsiteY12-84" fmla="*/ 363828 h 549068"/>
              <a:gd name="connsiteX13-85" fmla="*/ 147114 w 446143"/>
              <a:gd name="connsiteY13-86" fmla="*/ 456447 h 549068"/>
              <a:gd name="connsiteX14-87" fmla="*/ 95018 w 446143"/>
              <a:gd name="connsiteY14-88" fmla="*/ 549068 h 549068"/>
              <a:gd name="connsiteX15-89" fmla="*/ 49697 w 446143"/>
              <a:gd name="connsiteY15-90" fmla="*/ 539078 h 549068"/>
              <a:gd name="connsiteX16-91" fmla="*/ 0 w 446143"/>
              <a:gd name="connsiteY16-92" fmla="*/ 548943 h 549068"/>
              <a:gd name="connsiteX17-93" fmla="*/ 52097 w 446143"/>
              <a:gd name="connsiteY17-94" fmla="*/ 456325 h 549068"/>
              <a:gd name="connsiteX18-95" fmla="*/ 84710 w 446143"/>
              <a:gd name="connsiteY18-96" fmla="*/ 380231 h 549068"/>
              <a:gd name="connsiteX19-97" fmla="*/ 112948 w 446143"/>
              <a:gd name="connsiteY19-98" fmla="*/ 323993 h 549068"/>
              <a:gd name="connsiteX20-99" fmla="*/ 141184 w 446143"/>
              <a:gd name="connsiteY20-100" fmla="*/ 267756 h 549068"/>
              <a:gd name="connsiteX21-101" fmla="*/ 154315 w 446143"/>
              <a:gd name="connsiteY21-102" fmla="*/ 208188 h 549068"/>
              <a:gd name="connsiteX22-103" fmla="*/ 178175 w 446143"/>
              <a:gd name="connsiteY22-104" fmla="*/ 171806 h 549068"/>
              <a:gd name="connsiteX23-105" fmla="*/ 182552 w 446143"/>
              <a:gd name="connsiteY23-106" fmla="*/ 151950 h 549068"/>
              <a:gd name="connsiteX24-107" fmla="*/ 186929 w 446143"/>
              <a:gd name="connsiteY24-108" fmla="*/ 132094 h 549068"/>
              <a:gd name="connsiteX25-109" fmla="*/ 195682 w 446143"/>
              <a:gd name="connsiteY25-110" fmla="*/ 92382 h 549068"/>
              <a:gd name="connsiteX26-111" fmla="*/ 200059 w 446143"/>
              <a:gd name="connsiteY26-112" fmla="*/ 72526 h 549068"/>
              <a:gd name="connsiteX27-113" fmla="*/ 198444 w 446143"/>
              <a:gd name="connsiteY27-114" fmla="*/ 61586 h 549068"/>
              <a:gd name="connsiteX28-115" fmla="*/ 365179 w 446143"/>
              <a:gd name="connsiteY28-116" fmla="*/ 0 h 549068"/>
              <a:gd name="connsiteX0-117" fmla="*/ 365179 w 446143"/>
              <a:gd name="connsiteY0-118" fmla="*/ 2755 h 551823"/>
              <a:gd name="connsiteX1-119" fmla="*/ 435414 w 446143"/>
              <a:gd name="connsiteY1-120" fmla="*/ 85518 h 551823"/>
              <a:gd name="connsiteX2-121" fmla="*/ 446143 w 446143"/>
              <a:gd name="connsiteY2-122" fmla="*/ 108704 h 551823"/>
              <a:gd name="connsiteX3-123" fmla="*/ 431037 w 446143"/>
              <a:gd name="connsiteY3-124" fmla="*/ 105374 h 551823"/>
              <a:gd name="connsiteX4-125" fmla="*/ 411553 w 446143"/>
              <a:gd name="connsiteY4-126" fmla="*/ 121900 h 551823"/>
              <a:gd name="connsiteX5-127" fmla="*/ 396447 w 446143"/>
              <a:gd name="connsiteY5-128" fmla="*/ 118570 h 551823"/>
              <a:gd name="connsiteX6-129" fmla="*/ 381339 w 446143"/>
              <a:gd name="connsiteY6-130" fmla="*/ 115240 h 551823"/>
              <a:gd name="connsiteX7-131" fmla="*/ 361856 w 446143"/>
              <a:gd name="connsiteY7-132" fmla="*/ 131766 h 551823"/>
              <a:gd name="connsiteX8-133" fmla="*/ 327266 w 446143"/>
              <a:gd name="connsiteY8-134" fmla="*/ 144962 h 551823"/>
              <a:gd name="connsiteX9-135" fmla="*/ 303406 w 446143"/>
              <a:gd name="connsiteY9-136" fmla="*/ 181344 h 551823"/>
              <a:gd name="connsiteX10-137" fmla="*/ 275168 w 446143"/>
              <a:gd name="connsiteY10-138" fmla="*/ 237582 h 551823"/>
              <a:gd name="connsiteX11-139" fmla="*/ 231825 w 446143"/>
              <a:gd name="connsiteY11-140" fmla="*/ 290490 h 551823"/>
              <a:gd name="connsiteX12-141" fmla="*/ 199211 w 446143"/>
              <a:gd name="connsiteY12-142" fmla="*/ 366583 h 551823"/>
              <a:gd name="connsiteX13-143" fmla="*/ 147114 w 446143"/>
              <a:gd name="connsiteY13-144" fmla="*/ 459202 h 551823"/>
              <a:gd name="connsiteX14-145" fmla="*/ 95018 w 446143"/>
              <a:gd name="connsiteY14-146" fmla="*/ 551823 h 551823"/>
              <a:gd name="connsiteX15-147" fmla="*/ 49697 w 446143"/>
              <a:gd name="connsiteY15-148" fmla="*/ 541833 h 551823"/>
              <a:gd name="connsiteX16-149" fmla="*/ 0 w 446143"/>
              <a:gd name="connsiteY16-150" fmla="*/ 551698 h 551823"/>
              <a:gd name="connsiteX17-151" fmla="*/ 52097 w 446143"/>
              <a:gd name="connsiteY17-152" fmla="*/ 459080 h 551823"/>
              <a:gd name="connsiteX18-153" fmla="*/ 84710 w 446143"/>
              <a:gd name="connsiteY18-154" fmla="*/ 382986 h 551823"/>
              <a:gd name="connsiteX19-155" fmla="*/ 112948 w 446143"/>
              <a:gd name="connsiteY19-156" fmla="*/ 326748 h 551823"/>
              <a:gd name="connsiteX20-157" fmla="*/ 141184 w 446143"/>
              <a:gd name="connsiteY20-158" fmla="*/ 270511 h 551823"/>
              <a:gd name="connsiteX21-159" fmla="*/ 154315 w 446143"/>
              <a:gd name="connsiteY21-160" fmla="*/ 210943 h 551823"/>
              <a:gd name="connsiteX22-161" fmla="*/ 178175 w 446143"/>
              <a:gd name="connsiteY22-162" fmla="*/ 174561 h 551823"/>
              <a:gd name="connsiteX23-163" fmla="*/ 182552 w 446143"/>
              <a:gd name="connsiteY23-164" fmla="*/ 154705 h 551823"/>
              <a:gd name="connsiteX24-165" fmla="*/ 186929 w 446143"/>
              <a:gd name="connsiteY24-166" fmla="*/ 134849 h 551823"/>
              <a:gd name="connsiteX25-167" fmla="*/ 195682 w 446143"/>
              <a:gd name="connsiteY25-168" fmla="*/ 95137 h 551823"/>
              <a:gd name="connsiteX26-169" fmla="*/ 200059 w 446143"/>
              <a:gd name="connsiteY26-170" fmla="*/ 75281 h 551823"/>
              <a:gd name="connsiteX27-171" fmla="*/ 154708 w 446143"/>
              <a:gd name="connsiteY27-172" fmla="*/ 0 h 551823"/>
              <a:gd name="connsiteX28-173" fmla="*/ 365179 w 446143"/>
              <a:gd name="connsiteY28-174" fmla="*/ 2755 h 5518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</a:cxnLst>
            <a:rect l="l" t="t" r="r" b="b"/>
            <a:pathLst>
              <a:path w="446143" h="551823">
                <a:moveTo>
                  <a:pt x="365179" y="2755"/>
                </a:moveTo>
                <a:lnTo>
                  <a:pt x="435414" y="85518"/>
                </a:lnTo>
                <a:lnTo>
                  <a:pt x="446143" y="108704"/>
                </a:lnTo>
                <a:lnTo>
                  <a:pt x="431037" y="105374"/>
                </a:lnTo>
                <a:lnTo>
                  <a:pt x="411553" y="121900"/>
                </a:lnTo>
                <a:lnTo>
                  <a:pt x="396447" y="118570"/>
                </a:lnTo>
                <a:lnTo>
                  <a:pt x="381339" y="115240"/>
                </a:lnTo>
                <a:lnTo>
                  <a:pt x="361856" y="131766"/>
                </a:lnTo>
                <a:lnTo>
                  <a:pt x="327266" y="144962"/>
                </a:lnTo>
                <a:lnTo>
                  <a:pt x="303406" y="181344"/>
                </a:lnTo>
                <a:lnTo>
                  <a:pt x="275168" y="237582"/>
                </a:lnTo>
                <a:lnTo>
                  <a:pt x="231825" y="290490"/>
                </a:lnTo>
                <a:lnTo>
                  <a:pt x="199211" y="366583"/>
                </a:lnTo>
                <a:lnTo>
                  <a:pt x="147114" y="459202"/>
                </a:lnTo>
                <a:lnTo>
                  <a:pt x="95018" y="551823"/>
                </a:lnTo>
                <a:lnTo>
                  <a:pt x="49697" y="541833"/>
                </a:lnTo>
                <a:lnTo>
                  <a:pt x="0" y="551698"/>
                </a:lnTo>
                <a:lnTo>
                  <a:pt x="52097" y="459080"/>
                </a:lnTo>
                <a:lnTo>
                  <a:pt x="84710" y="382986"/>
                </a:lnTo>
                <a:lnTo>
                  <a:pt x="112948" y="326748"/>
                </a:lnTo>
                <a:lnTo>
                  <a:pt x="141184" y="270511"/>
                </a:lnTo>
                <a:lnTo>
                  <a:pt x="154315" y="210943"/>
                </a:lnTo>
                <a:lnTo>
                  <a:pt x="178175" y="174561"/>
                </a:lnTo>
                <a:lnTo>
                  <a:pt x="182552" y="154705"/>
                </a:lnTo>
                <a:lnTo>
                  <a:pt x="186929" y="134849"/>
                </a:lnTo>
                <a:lnTo>
                  <a:pt x="195682" y="95137"/>
                </a:lnTo>
                <a:lnTo>
                  <a:pt x="200059" y="75281"/>
                </a:lnTo>
                <a:lnTo>
                  <a:pt x="154708" y="0"/>
                </a:lnTo>
                <a:lnTo>
                  <a:pt x="365179" y="27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5213350" y="2014855"/>
            <a:ext cx="1527810" cy="1346835"/>
            <a:chOff x="7651" y="3666"/>
            <a:chExt cx="4027" cy="3550"/>
          </a:xfrm>
          <a:solidFill>
            <a:schemeClr val="bg1">
              <a:lumMod val="50000"/>
            </a:schemeClr>
          </a:solidFill>
        </p:grpSpPr>
        <p:sp>
          <p:nvSpPr>
            <p:cNvPr id="52" name="Freeform 47"/>
            <p:cNvSpPr/>
            <p:nvPr/>
          </p:nvSpPr>
          <p:spPr bwMode="auto">
            <a:xfrm>
              <a:off x="8559" y="3793"/>
              <a:ext cx="419" cy="2041"/>
            </a:xfrm>
            <a:custGeom>
              <a:avLst/>
              <a:gdLst>
                <a:gd name="T0" fmla="*/ 12 w 72"/>
                <a:gd name="T1" fmla="*/ 0 h 272"/>
                <a:gd name="T2" fmla="*/ 16 w 72"/>
                <a:gd name="T3" fmla="*/ 0 h 272"/>
                <a:gd name="T4" fmla="*/ 20 w 72"/>
                <a:gd name="T5" fmla="*/ 0 h 272"/>
                <a:gd name="T6" fmla="*/ 28 w 72"/>
                <a:gd name="T7" fmla="*/ 0 h 272"/>
                <a:gd name="T8" fmla="*/ 36 w 72"/>
                <a:gd name="T9" fmla="*/ 0 h 272"/>
                <a:gd name="T10" fmla="*/ 52 w 72"/>
                <a:gd name="T11" fmla="*/ 4 h 272"/>
                <a:gd name="T12" fmla="*/ 72 w 72"/>
                <a:gd name="T13" fmla="*/ 12 h 272"/>
                <a:gd name="T14" fmla="*/ 72 w 72"/>
                <a:gd name="T15" fmla="*/ 32 h 272"/>
                <a:gd name="T16" fmla="*/ 72 w 72"/>
                <a:gd name="T17" fmla="*/ 52 h 272"/>
                <a:gd name="T18" fmla="*/ 72 w 72"/>
                <a:gd name="T19" fmla="*/ 88 h 272"/>
                <a:gd name="T20" fmla="*/ 72 w 72"/>
                <a:gd name="T21" fmla="*/ 120 h 272"/>
                <a:gd name="T22" fmla="*/ 72 w 72"/>
                <a:gd name="T23" fmla="*/ 148 h 272"/>
                <a:gd name="T24" fmla="*/ 68 w 72"/>
                <a:gd name="T25" fmla="*/ 172 h 272"/>
                <a:gd name="T26" fmla="*/ 68 w 72"/>
                <a:gd name="T27" fmla="*/ 192 h 272"/>
                <a:gd name="T28" fmla="*/ 68 w 72"/>
                <a:gd name="T29" fmla="*/ 212 h 272"/>
                <a:gd name="T30" fmla="*/ 64 w 72"/>
                <a:gd name="T31" fmla="*/ 224 h 272"/>
                <a:gd name="T32" fmla="*/ 64 w 72"/>
                <a:gd name="T33" fmla="*/ 236 h 272"/>
                <a:gd name="T34" fmla="*/ 60 w 72"/>
                <a:gd name="T35" fmla="*/ 244 h 272"/>
                <a:gd name="T36" fmla="*/ 60 w 72"/>
                <a:gd name="T37" fmla="*/ 252 h 272"/>
                <a:gd name="T38" fmla="*/ 56 w 72"/>
                <a:gd name="T39" fmla="*/ 260 h 272"/>
                <a:gd name="T40" fmla="*/ 52 w 72"/>
                <a:gd name="T41" fmla="*/ 264 h 272"/>
                <a:gd name="T42" fmla="*/ 48 w 72"/>
                <a:gd name="T43" fmla="*/ 268 h 272"/>
                <a:gd name="T44" fmla="*/ 44 w 72"/>
                <a:gd name="T45" fmla="*/ 272 h 272"/>
                <a:gd name="T46" fmla="*/ 44 w 72"/>
                <a:gd name="T47" fmla="*/ 272 h 272"/>
                <a:gd name="T48" fmla="*/ 36 w 72"/>
                <a:gd name="T49" fmla="*/ 272 h 272"/>
                <a:gd name="T50" fmla="*/ 28 w 72"/>
                <a:gd name="T51" fmla="*/ 268 h 272"/>
                <a:gd name="T52" fmla="*/ 24 w 72"/>
                <a:gd name="T53" fmla="*/ 260 h 272"/>
                <a:gd name="T54" fmla="*/ 20 w 72"/>
                <a:gd name="T55" fmla="*/ 252 h 272"/>
                <a:gd name="T56" fmla="*/ 12 w 72"/>
                <a:gd name="T57" fmla="*/ 244 h 272"/>
                <a:gd name="T58" fmla="*/ 8 w 72"/>
                <a:gd name="T59" fmla="*/ 236 h 272"/>
                <a:gd name="T60" fmla="*/ 8 w 72"/>
                <a:gd name="T61" fmla="*/ 228 h 272"/>
                <a:gd name="T62" fmla="*/ 8 w 72"/>
                <a:gd name="T63" fmla="*/ 220 h 272"/>
                <a:gd name="T64" fmla="*/ 4 w 72"/>
                <a:gd name="T65" fmla="*/ 216 h 272"/>
                <a:gd name="T66" fmla="*/ 8 w 72"/>
                <a:gd name="T67" fmla="*/ 208 h 272"/>
                <a:gd name="T68" fmla="*/ 8 w 72"/>
                <a:gd name="T69" fmla="*/ 196 h 272"/>
                <a:gd name="T70" fmla="*/ 8 w 72"/>
                <a:gd name="T71" fmla="*/ 184 h 272"/>
                <a:gd name="T72" fmla="*/ 12 w 72"/>
                <a:gd name="T73" fmla="*/ 172 h 272"/>
                <a:gd name="T74" fmla="*/ 12 w 72"/>
                <a:gd name="T75" fmla="*/ 156 h 272"/>
                <a:gd name="T76" fmla="*/ 16 w 72"/>
                <a:gd name="T77" fmla="*/ 136 h 272"/>
                <a:gd name="T78" fmla="*/ 16 w 72"/>
                <a:gd name="T79" fmla="*/ 112 h 272"/>
                <a:gd name="T80" fmla="*/ 16 w 72"/>
                <a:gd name="T81" fmla="*/ 92 h 272"/>
                <a:gd name="T82" fmla="*/ 12 w 72"/>
                <a:gd name="T83" fmla="*/ 72 h 272"/>
                <a:gd name="T84" fmla="*/ 12 w 72"/>
                <a:gd name="T85" fmla="*/ 52 h 272"/>
                <a:gd name="T86" fmla="*/ 8 w 72"/>
                <a:gd name="T87" fmla="*/ 36 h 272"/>
                <a:gd name="T88" fmla="*/ 4 w 72"/>
                <a:gd name="T89" fmla="*/ 28 h 272"/>
                <a:gd name="T90" fmla="*/ 4 w 72"/>
                <a:gd name="T91" fmla="*/ 20 h 272"/>
                <a:gd name="T92" fmla="*/ 0 w 72"/>
                <a:gd name="T93" fmla="*/ 16 h 272"/>
                <a:gd name="T94" fmla="*/ 4 w 72"/>
                <a:gd name="T95" fmla="*/ 12 h 272"/>
                <a:gd name="T96" fmla="*/ 4 w 72"/>
                <a:gd name="T97" fmla="*/ 4 h 272"/>
                <a:gd name="T98" fmla="*/ 12 w 72"/>
                <a:gd name="T99" fmla="*/ 0 h 272"/>
                <a:gd name="T100" fmla="*/ 12 w 72"/>
                <a:gd name="T10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2" h="272">
                  <a:moveTo>
                    <a:pt x="12" y="0"/>
                  </a:moveTo>
                  <a:lnTo>
                    <a:pt x="16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52" y="4"/>
                  </a:lnTo>
                  <a:lnTo>
                    <a:pt x="72" y="12"/>
                  </a:lnTo>
                  <a:lnTo>
                    <a:pt x="72" y="32"/>
                  </a:lnTo>
                  <a:lnTo>
                    <a:pt x="72" y="52"/>
                  </a:lnTo>
                  <a:lnTo>
                    <a:pt x="72" y="88"/>
                  </a:lnTo>
                  <a:lnTo>
                    <a:pt x="72" y="120"/>
                  </a:lnTo>
                  <a:lnTo>
                    <a:pt x="72" y="148"/>
                  </a:lnTo>
                  <a:lnTo>
                    <a:pt x="68" y="172"/>
                  </a:lnTo>
                  <a:lnTo>
                    <a:pt x="68" y="192"/>
                  </a:lnTo>
                  <a:lnTo>
                    <a:pt x="68" y="212"/>
                  </a:lnTo>
                  <a:lnTo>
                    <a:pt x="64" y="224"/>
                  </a:lnTo>
                  <a:lnTo>
                    <a:pt x="64" y="236"/>
                  </a:lnTo>
                  <a:lnTo>
                    <a:pt x="60" y="244"/>
                  </a:lnTo>
                  <a:lnTo>
                    <a:pt x="60" y="252"/>
                  </a:lnTo>
                  <a:lnTo>
                    <a:pt x="56" y="260"/>
                  </a:lnTo>
                  <a:lnTo>
                    <a:pt x="52" y="264"/>
                  </a:lnTo>
                  <a:lnTo>
                    <a:pt x="48" y="268"/>
                  </a:lnTo>
                  <a:lnTo>
                    <a:pt x="44" y="272"/>
                  </a:lnTo>
                  <a:lnTo>
                    <a:pt x="44" y="272"/>
                  </a:lnTo>
                  <a:lnTo>
                    <a:pt x="36" y="272"/>
                  </a:lnTo>
                  <a:lnTo>
                    <a:pt x="28" y="268"/>
                  </a:lnTo>
                  <a:lnTo>
                    <a:pt x="24" y="260"/>
                  </a:lnTo>
                  <a:lnTo>
                    <a:pt x="20" y="252"/>
                  </a:lnTo>
                  <a:lnTo>
                    <a:pt x="12" y="244"/>
                  </a:lnTo>
                  <a:lnTo>
                    <a:pt x="8" y="236"/>
                  </a:lnTo>
                  <a:lnTo>
                    <a:pt x="8" y="228"/>
                  </a:lnTo>
                  <a:lnTo>
                    <a:pt x="8" y="220"/>
                  </a:lnTo>
                  <a:lnTo>
                    <a:pt x="4" y="216"/>
                  </a:lnTo>
                  <a:lnTo>
                    <a:pt x="8" y="208"/>
                  </a:lnTo>
                  <a:lnTo>
                    <a:pt x="8" y="196"/>
                  </a:lnTo>
                  <a:lnTo>
                    <a:pt x="8" y="184"/>
                  </a:lnTo>
                  <a:lnTo>
                    <a:pt x="12" y="172"/>
                  </a:lnTo>
                  <a:lnTo>
                    <a:pt x="12" y="156"/>
                  </a:lnTo>
                  <a:lnTo>
                    <a:pt x="16" y="136"/>
                  </a:lnTo>
                  <a:lnTo>
                    <a:pt x="16" y="112"/>
                  </a:lnTo>
                  <a:lnTo>
                    <a:pt x="16" y="92"/>
                  </a:lnTo>
                  <a:lnTo>
                    <a:pt x="12" y="72"/>
                  </a:lnTo>
                  <a:lnTo>
                    <a:pt x="12" y="52"/>
                  </a:lnTo>
                  <a:lnTo>
                    <a:pt x="8" y="36"/>
                  </a:lnTo>
                  <a:lnTo>
                    <a:pt x="4" y="28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4" y="12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Freeform 50"/>
            <p:cNvSpPr/>
            <p:nvPr/>
          </p:nvSpPr>
          <p:spPr bwMode="auto">
            <a:xfrm>
              <a:off x="7651" y="4243"/>
              <a:ext cx="2048" cy="2942"/>
            </a:xfrm>
            <a:custGeom>
              <a:avLst/>
              <a:gdLst>
                <a:gd name="T0" fmla="*/ 284 w 352"/>
                <a:gd name="T1" fmla="*/ 252 h 392"/>
                <a:gd name="T2" fmla="*/ 248 w 352"/>
                <a:gd name="T3" fmla="*/ 292 h 392"/>
                <a:gd name="T4" fmla="*/ 200 w 352"/>
                <a:gd name="T5" fmla="*/ 328 h 392"/>
                <a:gd name="T6" fmla="*/ 152 w 352"/>
                <a:gd name="T7" fmla="*/ 352 h 392"/>
                <a:gd name="T8" fmla="*/ 104 w 352"/>
                <a:gd name="T9" fmla="*/ 372 h 392"/>
                <a:gd name="T10" fmla="*/ 60 w 352"/>
                <a:gd name="T11" fmla="*/ 384 h 392"/>
                <a:gd name="T12" fmla="*/ 32 w 352"/>
                <a:gd name="T13" fmla="*/ 392 h 392"/>
                <a:gd name="T14" fmla="*/ 16 w 352"/>
                <a:gd name="T15" fmla="*/ 392 h 392"/>
                <a:gd name="T16" fmla="*/ 8 w 352"/>
                <a:gd name="T17" fmla="*/ 392 h 392"/>
                <a:gd name="T18" fmla="*/ 0 w 352"/>
                <a:gd name="T19" fmla="*/ 388 h 392"/>
                <a:gd name="T20" fmla="*/ 4 w 352"/>
                <a:gd name="T21" fmla="*/ 384 h 392"/>
                <a:gd name="T22" fmla="*/ 16 w 352"/>
                <a:gd name="T23" fmla="*/ 376 h 392"/>
                <a:gd name="T24" fmla="*/ 40 w 352"/>
                <a:gd name="T25" fmla="*/ 364 h 392"/>
                <a:gd name="T26" fmla="*/ 76 w 352"/>
                <a:gd name="T27" fmla="*/ 348 h 392"/>
                <a:gd name="T28" fmla="*/ 144 w 352"/>
                <a:gd name="T29" fmla="*/ 316 h 392"/>
                <a:gd name="T30" fmla="*/ 176 w 352"/>
                <a:gd name="T31" fmla="*/ 296 h 392"/>
                <a:gd name="T32" fmla="*/ 200 w 352"/>
                <a:gd name="T33" fmla="*/ 272 h 392"/>
                <a:gd name="T34" fmla="*/ 224 w 352"/>
                <a:gd name="T35" fmla="*/ 248 h 392"/>
                <a:gd name="T36" fmla="*/ 256 w 352"/>
                <a:gd name="T37" fmla="*/ 196 h 392"/>
                <a:gd name="T38" fmla="*/ 276 w 352"/>
                <a:gd name="T39" fmla="*/ 140 h 392"/>
                <a:gd name="T40" fmla="*/ 284 w 352"/>
                <a:gd name="T41" fmla="*/ 92 h 392"/>
                <a:gd name="T42" fmla="*/ 284 w 352"/>
                <a:gd name="T43" fmla="*/ 60 h 392"/>
                <a:gd name="T44" fmla="*/ 284 w 352"/>
                <a:gd name="T45" fmla="*/ 48 h 392"/>
                <a:gd name="T46" fmla="*/ 280 w 352"/>
                <a:gd name="T47" fmla="*/ 32 h 392"/>
                <a:gd name="T48" fmla="*/ 272 w 352"/>
                <a:gd name="T49" fmla="*/ 24 h 392"/>
                <a:gd name="T50" fmla="*/ 272 w 352"/>
                <a:gd name="T51" fmla="*/ 12 h 392"/>
                <a:gd name="T52" fmla="*/ 272 w 352"/>
                <a:gd name="T53" fmla="*/ 4 h 392"/>
                <a:gd name="T54" fmla="*/ 284 w 352"/>
                <a:gd name="T55" fmla="*/ 0 h 392"/>
                <a:gd name="T56" fmla="*/ 312 w 352"/>
                <a:gd name="T57" fmla="*/ 4 h 392"/>
                <a:gd name="T58" fmla="*/ 336 w 352"/>
                <a:gd name="T59" fmla="*/ 12 h 392"/>
                <a:gd name="T60" fmla="*/ 348 w 352"/>
                <a:gd name="T61" fmla="*/ 20 h 392"/>
                <a:gd name="T62" fmla="*/ 348 w 352"/>
                <a:gd name="T63" fmla="*/ 28 h 392"/>
                <a:gd name="T64" fmla="*/ 352 w 352"/>
                <a:gd name="T65" fmla="*/ 40 h 392"/>
                <a:gd name="T66" fmla="*/ 348 w 352"/>
                <a:gd name="T67" fmla="*/ 56 h 392"/>
                <a:gd name="T68" fmla="*/ 344 w 352"/>
                <a:gd name="T69" fmla="*/ 104 h 392"/>
                <a:gd name="T70" fmla="*/ 332 w 352"/>
                <a:gd name="T71" fmla="*/ 164 h 392"/>
                <a:gd name="T72" fmla="*/ 312 w 352"/>
                <a:gd name="T73" fmla="*/ 208 h 392"/>
                <a:gd name="T74" fmla="*/ 300 w 352"/>
                <a:gd name="T75" fmla="*/ 23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2" h="392">
                  <a:moveTo>
                    <a:pt x="300" y="232"/>
                  </a:moveTo>
                  <a:lnTo>
                    <a:pt x="284" y="252"/>
                  </a:lnTo>
                  <a:lnTo>
                    <a:pt x="268" y="276"/>
                  </a:lnTo>
                  <a:lnTo>
                    <a:pt x="248" y="292"/>
                  </a:lnTo>
                  <a:lnTo>
                    <a:pt x="224" y="312"/>
                  </a:lnTo>
                  <a:lnTo>
                    <a:pt x="200" y="328"/>
                  </a:lnTo>
                  <a:lnTo>
                    <a:pt x="176" y="340"/>
                  </a:lnTo>
                  <a:lnTo>
                    <a:pt x="152" y="352"/>
                  </a:lnTo>
                  <a:lnTo>
                    <a:pt x="128" y="364"/>
                  </a:lnTo>
                  <a:lnTo>
                    <a:pt x="104" y="372"/>
                  </a:lnTo>
                  <a:lnTo>
                    <a:pt x="80" y="380"/>
                  </a:lnTo>
                  <a:lnTo>
                    <a:pt x="60" y="384"/>
                  </a:lnTo>
                  <a:lnTo>
                    <a:pt x="40" y="388"/>
                  </a:lnTo>
                  <a:lnTo>
                    <a:pt x="32" y="392"/>
                  </a:lnTo>
                  <a:lnTo>
                    <a:pt x="24" y="392"/>
                  </a:lnTo>
                  <a:lnTo>
                    <a:pt x="16" y="392"/>
                  </a:lnTo>
                  <a:lnTo>
                    <a:pt x="12" y="392"/>
                  </a:lnTo>
                  <a:lnTo>
                    <a:pt x="8" y="392"/>
                  </a:lnTo>
                  <a:lnTo>
                    <a:pt x="4" y="392"/>
                  </a:lnTo>
                  <a:lnTo>
                    <a:pt x="0" y="388"/>
                  </a:lnTo>
                  <a:lnTo>
                    <a:pt x="0" y="388"/>
                  </a:lnTo>
                  <a:lnTo>
                    <a:pt x="4" y="384"/>
                  </a:lnTo>
                  <a:lnTo>
                    <a:pt x="8" y="380"/>
                  </a:lnTo>
                  <a:lnTo>
                    <a:pt x="16" y="376"/>
                  </a:lnTo>
                  <a:lnTo>
                    <a:pt x="28" y="368"/>
                  </a:lnTo>
                  <a:lnTo>
                    <a:pt x="40" y="364"/>
                  </a:lnTo>
                  <a:lnTo>
                    <a:pt x="56" y="356"/>
                  </a:lnTo>
                  <a:lnTo>
                    <a:pt x="76" y="348"/>
                  </a:lnTo>
                  <a:lnTo>
                    <a:pt x="112" y="332"/>
                  </a:lnTo>
                  <a:lnTo>
                    <a:pt x="144" y="316"/>
                  </a:lnTo>
                  <a:lnTo>
                    <a:pt x="160" y="304"/>
                  </a:lnTo>
                  <a:lnTo>
                    <a:pt x="176" y="296"/>
                  </a:lnTo>
                  <a:lnTo>
                    <a:pt x="188" y="284"/>
                  </a:lnTo>
                  <a:lnTo>
                    <a:pt x="200" y="272"/>
                  </a:lnTo>
                  <a:lnTo>
                    <a:pt x="212" y="260"/>
                  </a:lnTo>
                  <a:lnTo>
                    <a:pt x="224" y="248"/>
                  </a:lnTo>
                  <a:lnTo>
                    <a:pt x="240" y="224"/>
                  </a:lnTo>
                  <a:lnTo>
                    <a:pt x="256" y="196"/>
                  </a:lnTo>
                  <a:lnTo>
                    <a:pt x="268" y="168"/>
                  </a:lnTo>
                  <a:lnTo>
                    <a:pt x="276" y="140"/>
                  </a:lnTo>
                  <a:lnTo>
                    <a:pt x="284" y="116"/>
                  </a:lnTo>
                  <a:lnTo>
                    <a:pt x="284" y="92"/>
                  </a:lnTo>
                  <a:lnTo>
                    <a:pt x="288" y="72"/>
                  </a:lnTo>
                  <a:lnTo>
                    <a:pt x="284" y="60"/>
                  </a:lnTo>
                  <a:lnTo>
                    <a:pt x="284" y="52"/>
                  </a:lnTo>
                  <a:lnTo>
                    <a:pt x="284" y="48"/>
                  </a:lnTo>
                  <a:lnTo>
                    <a:pt x="284" y="40"/>
                  </a:lnTo>
                  <a:lnTo>
                    <a:pt x="280" y="32"/>
                  </a:lnTo>
                  <a:lnTo>
                    <a:pt x="276" y="28"/>
                  </a:lnTo>
                  <a:lnTo>
                    <a:pt x="272" y="24"/>
                  </a:lnTo>
                  <a:lnTo>
                    <a:pt x="272" y="20"/>
                  </a:lnTo>
                  <a:lnTo>
                    <a:pt x="272" y="12"/>
                  </a:lnTo>
                  <a:lnTo>
                    <a:pt x="272" y="8"/>
                  </a:lnTo>
                  <a:lnTo>
                    <a:pt x="272" y="4"/>
                  </a:lnTo>
                  <a:lnTo>
                    <a:pt x="276" y="4"/>
                  </a:lnTo>
                  <a:lnTo>
                    <a:pt x="284" y="0"/>
                  </a:lnTo>
                  <a:lnTo>
                    <a:pt x="296" y="0"/>
                  </a:lnTo>
                  <a:lnTo>
                    <a:pt x="312" y="4"/>
                  </a:lnTo>
                  <a:lnTo>
                    <a:pt x="324" y="8"/>
                  </a:lnTo>
                  <a:lnTo>
                    <a:pt x="336" y="12"/>
                  </a:lnTo>
                  <a:lnTo>
                    <a:pt x="344" y="16"/>
                  </a:lnTo>
                  <a:lnTo>
                    <a:pt x="348" y="20"/>
                  </a:lnTo>
                  <a:lnTo>
                    <a:pt x="348" y="24"/>
                  </a:lnTo>
                  <a:lnTo>
                    <a:pt x="348" y="28"/>
                  </a:lnTo>
                  <a:lnTo>
                    <a:pt x="348" y="32"/>
                  </a:lnTo>
                  <a:lnTo>
                    <a:pt x="352" y="40"/>
                  </a:lnTo>
                  <a:lnTo>
                    <a:pt x="352" y="48"/>
                  </a:lnTo>
                  <a:lnTo>
                    <a:pt x="348" y="56"/>
                  </a:lnTo>
                  <a:lnTo>
                    <a:pt x="348" y="64"/>
                  </a:lnTo>
                  <a:lnTo>
                    <a:pt x="344" y="104"/>
                  </a:lnTo>
                  <a:lnTo>
                    <a:pt x="336" y="144"/>
                  </a:lnTo>
                  <a:lnTo>
                    <a:pt x="332" y="164"/>
                  </a:lnTo>
                  <a:lnTo>
                    <a:pt x="324" y="184"/>
                  </a:lnTo>
                  <a:lnTo>
                    <a:pt x="312" y="208"/>
                  </a:lnTo>
                  <a:lnTo>
                    <a:pt x="300" y="232"/>
                  </a:lnTo>
                  <a:lnTo>
                    <a:pt x="300" y="232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任意多边形: 形状 3"/>
            <p:cNvSpPr/>
            <p:nvPr/>
          </p:nvSpPr>
          <p:spPr>
            <a:xfrm rot="20861666">
              <a:off x="9951" y="3844"/>
              <a:ext cx="862" cy="1984"/>
            </a:xfrm>
            <a:custGeom>
              <a:avLst/>
              <a:gdLst>
                <a:gd name="connsiteX0" fmla="*/ 512860 w 547470"/>
                <a:gd name="connsiteY0" fmla="*/ 0 h 1258727"/>
                <a:gd name="connsiteX1" fmla="*/ 522652 w 547470"/>
                <a:gd name="connsiteY1" fmla="*/ 20544 h 1258727"/>
                <a:gd name="connsiteX2" fmla="*/ 547470 w 547470"/>
                <a:gd name="connsiteY2" fmla="*/ 45469 h 1258727"/>
                <a:gd name="connsiteX3" fmla="*/ 539344 w 547470"/>
                <a:gd name="connsiteY3" fmla="*/ 82720 h 1258727"/>
                <a:gd name="connsiteX4" fmla="*/ 535281 w 547470"/>
                <a:gd name="connsiteY4" fmla="*/ 101345 h 1258727"/>
                <a:gd name="connsiteX5" fmla="*/ 516778 w 547470"/>
                <a:gd name="connsiteY5" fmla="*/ 116821 h 1258727"/>
                <a:gd name="connsiteX6" fmla="*/ 498274 w 547470"/>
                <a:gd name="connsiteY6" fmla="*/ 132296 h 1258727"/>
                <a:gd name="connsiteX7" fmla="*/ 465330 w 547470"/>
                <a:gd name="connsiteY7" fmla="*/ 144622 h 1258727"/>
                <a:gd name="connsiteX8" fmla="*/ 461267 w 547470"/>
                <a:gd name="connsiteY8" fmla="*/ 163247 h 1258727"/>
                <a:gd name="connsiteX9" fmla="*/ 442763 w 547470"/>
                <a:gd name="connsiteY9" fmla="*/ 178723 h 1258727"/>
                <a:gd name="connsiteX10" fmla="*/ 420197 w 547470"/>
                <a:gd name="connsiteY10" fmla="*/ 212824 h 1258727"/>
                <a:gd name="connsiteX11" fmla="*/ 412071 w 547470"/>
                <a:gd name="connsiteY11" fmla="*/ 250075 h 1258727"/>
                <a:gd name="connsiteX12" fmla="*/ 399883 w 547470"/>
                <a:gd name="connsiteY12" fmla="*/ 305951 h 1258727"/>
                <a:gd name="connsiteX13" fmla="*/ 387694 w 547470"/>
                <a:gd name="connsiteY13" fmla="*/ 361828 h 1258727"/>
                <a:gd name="connsiteX14" fmla="*/ 357001 w 547470"/>
                <a:gd name="connsiteY14" fmla="*/ 433180 h 1258727"/>
                <a:gd name="connsiteX15" fmla="*/ 336686 w 547470"/>
                <a:gd name="connsiteY15" fmla="*/ 526307 h 1258727"/>
                <a:gd name="connsiteX16" fmla="*/ 320435 w 547470"/>
                <a:gd name="connsiteY16" fmla="*/ 600809 h 1258727"/>
                <a:gd name="connsiteX17" fmla="*/ 304183 w 547470"/>
                <a:gd name="connsiteY17" fmla="*/ 675311 h 1258727"/>
                <a:gd name="connsiteX18" fmla="*/ 287931 w 547470"/>
                <a:gd name="connsiteY18" fmla="*/ 749814 h 1258727"/>
                <a:gd name="connsiteX19" fmla="*/ 271680 w 547470"/>
                <a:gd name="connsiteY19" fmla="*/ 824316 h 1258727"/>
                <a:gd name="connsiteX20" fmla="*/ 243239 w 547470"/>
                <a:gd name="connsiteY20" fmla="*/ 954694 h 1258727"/>
                <a:gd name="connsiteX21" fmla="*/ 218862 w 547470"/>
                <a:gd name="connsiteY21" fmla="*/ 1066447 h 1258727"/>
                <a:gd name="connsiteX22" fmla="*/ 196296 w 547470"/>
                <a:gd name="connsiteY22" fmla="*/ 1100548 h 1258727"/>
                <a:gd name="connsiteX23" fmla="*/ 184107 w 547470"/>
                <a:gd name="connsiteY23" fmla="*/ 1156424 h 1258727"/>
                <a:gd name="connsiteX24" fmla="*/ 175981 w 547470"/>
                <a:gd name="connsiteY24" fmla="*/ 1193675 h 1258727"/>
                <a:gd name="connsiteX25" fmla="*/ 157478 w 547470"/>
                <a:gd name="connsiteY25" fmla="*/ 1209151 h 1258727"/>
                <a:gd name="connsiteX26" fmla="*/ 138974 w 547470"/>
                <a:gd name="connsiteY26" fmla="*/ 1224626 h 1258727"/>
                <a:gd name="connsiteX27" fmla="*/ 120470 w 547470"/>
                <a:gd name="connsiteY27" fmla="*/ 1240102 h 1258727"/>
                <a:gd name="connsiteX28" fmla="*/ 116407 w 547470"/>
                <a:gd name="connsiteY28" fmla="*/ 1258727 h 1258727"/>
                <a:gd name="connsiteX29" fmla="*/ 101967 w 547470"/>
                <a:gd name="connsiteY29" fmla="*/ 1255577 h 1258727"/>
                <a:gd name="connsiteX30" fmla="*/ 58645 w 547470"/>
                <a:gd name="connsiteY30" fmla="*/ 1246127 h 1258727"/>
                <a:gd name="connsiteX31" fmla="*/ 52330 w 547470"/>
                <a:gd name="connsiteY31" fmla="*/ 1205726 h 1258727"/>
                <a:gd name="connsiteX32" fmla="*/ 31575 w 547470"/>
                <a:gd name="connsiteY32" fmla="*/ 1162175 h 1258727"/>
                <a:gd name="connsiteX33" fmla="*/ 14882 w 547470"/>
                <a:gd name="connsiteY33" fmla="*/ 1099998 h 1258727"/>
                <a:gd name="connsiteX34" fmla="*/ 12630 w 547470"/>
                <a:gd name="connsiteY34" fmla="*/ 1040971 h 1258727"/>
                <a:gd name="connsiteX35" fmla="*/ 6316 w 547470"/>
                <a:gd name="connsiteY35" fmla="*/ 1000570 h 1258727"/>
                <a:gd name="connsiteX36" fmla="*/ 0 w 547470"/>
                <a:gd name="connsiteY36" fmla="*/ 960169 h 1258727"/>
                <a:gd name="connsiteX37" fmla="*/ 4063 w 547470"/>
                <a:gd name="connsiteY37" fmla="*/ 941544 h 1258727"/>
                <a:gd name="connsiteX38" fmla="*/ 8126 w 547470"/>
                <a:gd name="connsiteY38" fmla="*/ 922918 h 1258727"/>
                <a:gd name="connsiteX39" fmla="*/ 26630 w 547470"/>
                <a:gd name="connsiteY39" fmla="*/ 907443 h 1258727"/>
                <a:gd name="connsiteX40" fmla="*/ 34756 w 547470"/>
                <a:gd name="connsiteY40" fmla="*/ 870192 h 1258727"/>
                <a:gd name="connsiteX41" fmla="*/ 38819 w 547470"/>
                <a:gd name="connsiteY41" fmla="*/ 851567 h 1258727"/>
                <a:gd name="connsiteX42" fmla="*/ 46944 w 547470"/>
                <a:gd name="connsiteY42" fmla="*/ 814316 h 1258727"/>
                <a:gd name="connsiteX43" fmla="*/ 55070 w 547470"/>
                <a:gd name="connsiteY43" fmla="*/ 777065 h 1258727"/>
                <a:gd name="connsiteX44" fmla="*/ 77637 w 547470"/>
                <a:gd name="connsiteY44" fmla="*/ 742964 h 1258727"/>
                <a:gd name="connsiteX45" fmla="*/ 97951 w 547470"/>
                <a:gd name="connsiteY45" fmla="*/ 649836 h 1258727"/>
                <a:gd name="connsiteX46" fmla="*/ 118266 w 547470"/>
                <a:gd name="connsiteY46" fmla="*/ 556709 h 1258727"/>
                <a:gd name="connsiteX47" fmla="*/ 142643 w 547470"/>
                <a:gd name="connsiteY47" fmla="*/ 444956 h 1258727"/>
                <a:gd name="connsiteX48" fmla="*/ 171083 w 547470"/>
                <a:gd name="connsiteY48" fmla="*/ 314578 h 1258727"/>
                <a:gd name="connsiteX49" fmla="*/ 187335 w 547470"/>
                <a:gd name="connsiteY49" fmla="*/ 240076 h 1258727"/>
                <a:gd name="connsiteX50" fmla="*/ 199524 w 547470"/>
                <a:gd name="connsiteY50" fmla="*/ 184199 h 1258727"/>
                <a:gd name="connsiteX51" fmla="*/ 207650 w 547470"/>
                <a:gd name="connsiteY51" fmla="*/ 146948 h 1258727"/>
                <a:gd name="connsiteX52" fmla="*/ 215776 w 547470"/>
                <a:gd name="connsiteY52" fmla="*/ 109697 h 1258727"/>
                <a:gd name="connsiteX53" fmla="*/ 223901 w 547470"/>
                <a:gd name="connsiteY53" fmla="*/ 72446 h 1258727"/>
                <a:gd name="connsiteX54" fmla="*/ 213524 w 547470"/>
                <a:gd name="connsiteY54" fmla="*/ 50671 h 1258727"/>
                <a:gd name="connsiteX55" fmla="*/ 217587 w 547470"/>
                <a:gd name="connsiteY55" fmla="*/ 32045 h 1258727"/>
                <a:gd name="connsiteX56" fmla="*/ 203145 w 547470"/>
                <a:gd name="connsiteY56" fmla="*/ 28894 h 1258727"/>
                <a:gd name="connsiteX57" fmla="*/ 195940 w 547470"/>
                <a:gd name="connsiteY57" fmla="*/ 21657 h 1258727"/>
                <a:gd name="connsiteX58" fmla="*/ 512860 w 547470"/>
                <a:gd name="connsiteY58" fmla="*/ 0 h 1258727"/>
                <a:gd name="connsiteX0-1" fmla="*/ 512860 w 547470"/>
                <a:gd name="connsiteY0-2" fmla="*/ 0 h 1258727"/>
                <a:gd name="connsiteX1-3" fmla="*/ 522652 w 547470"/>
                <a:gd name="connsiteY1-4" fmla="*/ 20544 h 1258727"/>
                <a:gd name="connsiteX2-5" fmla="*/ 547470 w 547470"/>
                <a:gd name="connsiteY2-6" fmla="*/ 45469 h 1258727"/>
                <a:gd name="connsiteX3-7" fmla="*/ 539344 w 547470"/>
                <a:gd name="connsiteY3-8" fmla="*/ 82720 h 1258727"/>
                <a:gd name="connsiteX4-9" fmla="*/ 535281 w 547470"/>
                <a:gd name="connsiteY4-10" fmla="*/ 101345 h 1258727"/>
                <a:gd name="connsiteX5-11" fmla="*/ 516778 w 547470"/>
                <a:gd name="connsiteY5-12" fmla="*/ 116821 h 1258727"/>
                <a:gd name="connsiteX6-13" fmla="*/ 498274 w 547470"/>
                <a:gd name="connsiteY6-14" fmla="*/ 132296 h 1258727"/>
                <a:gd name="connsiteX7-15" fmla="*/ 465330 w 547470"/>
                <a:gd name="connsiteY7-16" fmla="*/ 144622 h 1258727"/>
                <a:gd name="connsiteX8-17" fmla="*/ 461267 w 547470"/>
                <a:gd name="connsiteY8-18" fmla="*/ 163247 h 1258727"/>
                <a:gd name="connsiteX9-19" fmla="*/ 442763 w 547470"/>
                <a:gd name="connsiteY9-20" fmla="*/ 178723 h 1258727"/>
                <a:gd name="connsiteX10-21" fmla="*/ 420197 w 547470"/>
                <a:gd name="connsiteY10-22" fmla="*/ 212824 h 1258727"/>
                <a:gd name="connsiteX11-23" fmla="*/ 412071 w 547470"/>
                <a:gd name="connsiteY11-24" fmla="*/ 250075 h 1258727"/>
                <a:gd name="connsiteX12-25" fmla="*/ 399883 w 547470"/>
                <a:gd name="connsiteY12-26" fmla="*/ 305951 h 1258727"/>
                <a:gd name="connsiteX13-27" fmla="*/ 387694 w 547470"/>
                <a:gd name="connsiteY13-28" fmla="*/ 361828 h 1258727"/>
                <a:gd name="connsiteX14-29" fmla="*/ 357001 w 547470"/>
                <a:gd name="connsiteY14-30" fmla="*/ 433180 h 1258727"/>
                <a:gd name="connsiteX15-31" fmla="*/ 336686 w 547470"/>
                <a:gd name="connsiteY15-32" fmla="*/ 526307 h 1258727"/>
                <a:gd name="connsiteX16-33" fmla="*/ 320435 w 547470"/>
                <a:gd name="connsiteY16-34" fmla="*/ 600809 h 1258727"/>
                <a:gd name="connsiteX17-35" fmla="*/ 304183 w 547470"/>
                <a:gd name="connsiteY17-36" fmla="*/ 675311 h 1258727"/>
                <a:gd name="connsiteX18-37" fmla="*/ 287931 w 547470"/>
                <a:gd name="connsiteY18-38" fmla="*/ 749814 h 1258727"/>
                <a:gd name="connsiteX19-39" fmla="*/ 271680 w 547470"/>
                <a:gd name="connsiteY19-40" fmla="*/ 824316 h 1258727"/>
                <a:gd name="connsiteX20-41" fmla="*/ 243239 w 547470"/>
                <a:gd name="connsiteY20-42" fmla="*/ 954694 h 1258727"/>
                <a:gd name="connsiteX21-43" fmla="*/ 218862 w 547470"/>
                <a:gd name="connsiteY21-44" fmla="*/ 1066447 h 1258727"/>
                <a:gd name="connsiteX22-45" fmla="*/ 196296 w 547470"/>
                <a:gd name="connsiteY22-46" fmla="*/ 1100548 h 1258727"/>
                <a:gd name="connsiteX23-47" fmla="*/ 184107 w 547470"/>
                <a:gd name="connsiteY23-48" fmla="*/ 1156424 h 1258727"/>
                <a:gd name="connsiteX24-49" fmla="*/ 175981 w 547470"/>
                <a:gd name="connsiteY24-50" fmla="*/ 1193675 h 1258727"/>
                <a:gd name="connsiteX25-51" fmla="*/ 157478 w 547470"/>
                <a:gd name="connsiteY25-52" fmla="*/ 1209151 h 1258727"/>
                <a:gd name="connsiteX26-53" fmla="*/ 138974 w 547470"/>
                <a:gd name="connsiteY26-54" fmla="*/ 1224626 h 1258727"/>
                <a:gd name="connsiteX27-55" fmla="*/ 120470 w 547470"/>
                <a:gd name="connsiteY27-56" fmla="*/ 1240102 h 1258727"/>
                <a:gd name="connsiteX28-57" fmla="*/ 116407 w 547470"/>
                <a:gd name="connsiteY28-58" fmla="*/ 1258727 h 1258727"/>
                <a:gd name="connsiteX29-59" fmla="*/ 101967 w 547470"/>
                <a:gd name="connsiteY29-60" fmla="*/ 1255577 h 1258727"/>
                <a:gd name="connsiteX30-61" fmla="*/ 58645 w 547470"/>
                <a:gd name="connsiteY30-62" fmla="*/ 1246127 h 1258727"/>
                <a:gd name="connsiteX31-63" fmla="*/ 52330 w 547470"/>
                <a:gd name="connsiteY31-64" fmla="*/ 1205726 h 1258727"/>
                <a:gd name="connsiteX32-65" fmla="*/ 31575 w 547470"/>
                <a:gd name="connsiteY32-66" fmla="*/ 1162175 h 1258727"/>
                <a:gd name="connsiteX33-67" fmla="*/ 14882 w 547470"/>
                <a:gd name="connsiteY33-68" fmla="*/ 1099998 h 1258727"/>
                <a:gd name="connsiteX34-69" fmla="*/ 12630 w 547470"/>
                <a:gd name="connsiteY34-70" fmla="*/ 1040971 h 1258727"/>
                <a:gd name="connsiteX35-71" fmla="*/ 6316 w 547470"/>
                <a:gd name="connsiteY35-72" fmla="*/ 1000570 h 1258727"/>
                <a:gd name="connsiteX36-73" fmla="*/ 0 w 547470"/>
                <a:gd name="connsiteY36-74" fmla="*/ 960169 h 1258727"/>
                <a:gd name="connsiteX37-75" fmla="*/ 4063 w 547470"/>
                <a:gd name="connsiteY37-76" fmla="*/ 941544 h 1258727"/>
                <a:gd name="connsiteX38-77" fmla="*/ 8126 w 547470"/>
                <a:gd name="connsiteY38-78" fmla="*/ 922918 h 1258727"/>
                <a:gd name="connsiteX39-79" fmla="*/ 26630 w 547470"/>
                <a:gd name="connsiteY39-80" fmla="*/ 907443 h 1258727"/>
                <a:gd name="connsiteX40-81" fmla="*/ 34756 w 547470"/>
                <a:gd name="connsiteY40-82" fmla="*/ 870192 h 1258727"/>
                <a:gd name="connsiteX41-83" fmla="*/ 38819 w 547470"/>
                <a:gd name="connsiteY41-84" fmla="*/ 851567 h 1258727"/>
                <a:gd name="connsiteX42-85" fmla="*/ 46944 w 547470"/>
                <a:gd name="connsiteY42-86" fmla="*/ 814316 h 1258727"/>
                <a:gd name="connsiteX43-87" fmla="*/ 55070 w 547470"/>
                <a:gd name="connsiteY43-88" fmla="*/ 777065 h 1258727"/>
                <a:gd name="connsiteX44-89" fmla="*/ 77637 w 547470"/>
                <a:gd name="connsiteY44-90" fmla="*/ 742964 h 1258727"/>
                <a:gd name="connsiteX45-91" fmla="*/ 97951 w 547470"/>
                <a:gd name="connsiteY45-92" fmla="*/ 649836 h 1258727"/>
                <a:gd name="connsiteX46-93" fmla="*/ 118266 w 547470"/>
                <a:gd name="connsiteY46-94" fmla="*/ 556709 h 1258727"/>
                <a:gd name="connsiteX47-95" fmla="*/ 142643 w 547470"/>
                <a:gd name="connsiteY47-96" fmla="*/ 444956 h 1258727"/>
                <a:gd name="connsiteX48-97" fmla="*/ 171083 w 547470"/>
                <a:gd name="connsiteY48-98" fmla="*/ 314578 h 1258727"/>
                <a:gd name="connsiteX49-99" fmla="*/ 187335 w 547470"/>
                <a:gd name="connsiteY49-100" fmla="*/ 240076 h 1258727"/>
                <a:gd name="connsiteX50-101" fmla="*/ 199524 w 547470"/>
                <a:gd name="connsiteY50-102" fmla="*/ 184199 h 1258727"/>
                <a:gd name="connsiteX51-103" fmla="*/ 207650 w 547470"/>
                <a:gd name="connsiteY51-104" fmla="*/ 146948 h 1258727"/>
                <a:gd name="connsiteX52-105" fmla="*/ 215776 w 547470"/>
                <a:gd name="connsiteY52-106" fmla="*/ 109697 h 1258727"/>
                <a:gd name="connsiteX53-107" fmla="*/ 223901 w 547470"/>
                <a:gd name="connsiteY53-108" fmla="*/ 72446 h 1258727"/>
                <a:gd name="connsiteX54-109" fmla="*/ 213524 w 547470"/>
                <a:gd name="connsiteY54-110" fmla="*/ 50671 h 1258727"/>
                <a:gd name="connsiteX55-111" fmla="*/ 217587 w 547470"/>
                <a:gd name="connsiteY55-112" fmla="*/ 32045 h 1258727"/>
                <a:gd name="connsiteX56-113" fmla="*/ 203145 w 547470"/>
                <a:gd name="connsiteY56-114" fmla="*/ 28894 h 1258727"/>
                <a:gd name="connsiteX57-115" fmla="*/ 512860 w 547470"/>
                <a:gd name="connsiteY57-116" fmla="*/ 0 h 1258727"/>
                <a:gd name="connsiteX0-117" fmla="*/ 512860 w 547470"/>
                <a:gd name="connsiteY0-118" fmla="*/ 0 h 1258727"/>
                <a:gd name="connsiteX1-119" fmla="*/ 522652 w 547470"/>
                <a:gd name="connsiteY1-120" fmla="*/ 20544 h 1258727"/>
                <a:gd name="connsiteX2-121" fmla="*/ 547470 w 547470"/>
                <a:gd name="connsiteY2-122" fmla="*/ 45469 h 1258727"/>
                <a:gd name="connsiteX3-123" fmla="*/ 539344 w 547470"/>
                <a:gd name="connsiteY3-124" fmla="*/ 82720 h 1258727"/>
                <a:gd name="connsiteX4-125" fmla="*/ 535281 w 547470"/>
                <a:gd name="connsiteY4-126" fmla="*/ 101345 h 1258727"/>
                <a:gd name="connsiteX5-127" fmla="*/ 516778 w 547470"/>
                <a:gd name="connsiteY5-128" fmla="*/ 116821 h 1258727"/>
                <a:gd name="connsiteX6-129" fmla="*/ 498274 w 547470"/>
                <a:gd name="connsiteY6-130" fmla="*/ 132296 h 1258727"/>
                <a:gd name="connsiteX7-131" fmla="*/ 465330 w 547470"/>
                <a:gd name="connsiteY7-132" fmla="*/ 144622 h 1258727"/>
                <a:gd name="connsiteX8-133" fmla="*/ 461267 w 547470"/>
                <a:gd name="connsiteY8-134" fmla="*/ 163247 h 1258727"/>
                <a:gd name="connsiteX9-135" fmla="*/ 442763 w 547470"/>
                <a:gd name="connsiteY9-136" fmla="*/ 178723 h 1258727"/>
                <a:gd name="connsiteX10-137" fmla="*/ 420197 w 547470"/>
                <a:gd name="connsiteY10-138" fmla="*/ 212824 h 1258727"/>
                <a:gd name="connsiteX11-139" fmla="*/ 412071 w 547470"/>
                <a:gd name="connsiteY11-140" fmla="*/ 250075 h 1258727"/>
                <a:gd name="connsiteX12-141" fmla="*/ 399883 w 547470"/>
                <a:gd name="connsiteY12-142" fmla="*/ 305951 h 1258727"/>
                <a:gd name="connsiteX13-143" fmla="*/ 387694 w 547470"/>
                <a:gd name="connsiteY13-144" fmla="*/ 361828 h 1258727"/>
                <a:gd name="connsiteX14-145" fmla="*/ 357001 w 547470"/>
                <a:gd name="connsiteY14-146" fmla="*/ 433180 h 1258727"/>
                <a:gd name="connsiteX15-147" fmla="*/ 336686 w 547470"/>
                <a:gd name="connsiteY15-148" fmla="*/ 526307 h 1258727"/>
                <a:gd name="connsiteX16-149" fmla="*/ 320435 w 547470"/>
                <a:gd name="connsiteY16-150" fmla="*/ 600809 h 1258727"/>
                <a:gd name="connsiteX17-151" fmla="*/ 304183 w 547470"/>
                <a:gd name="connsiteY17-152" fmla="*/ 675311 h 1258727"/>
                <a:gd name="connsiteX18-153" fmla="*/ 287931 w 547470"/>
                <a:gd name="connsiteY18-154" fmla="*/ 749814 h 1258727"/>
                <a:gd name="connsiteX19-155" fmla="*/ 271680 w 547470"/>
                <a:gd name="connsiteY19-156" fmla="*/ 824316 h 1258727"/>
                <a:gd name="connsiteX20-157" fmla="*/ 243239 w 547470"/>
                <a:gd name="connsiteY20-158" fmla="*/ 954694 h 1258727"/>
                <a:gd name="connsiteX21-159" fmla="*/ 218862 w 547470"/>
                <a:gd name="connsiteY21-160" fmla="*/ 1066447 h 1258727"/>
                <a:gd name="connsiteX22-161" fmla="*/ 196296 w 547470"/>
                <a:gd name="connsiteY22-162" fmla="*/ 1100548 h 1258727"/>
                <a:gd name="connsiteX23-163" fmla="*/ 184107 w 547470"/>
                <a:gd name="connsiteY23-164" fmla="*/ 1156424 h 1258727"/>
                <a:gd name="connsiteX24-165" fmla="*/ 175981 w 547470"/>
                <a:gd name="connsiteY24-166" fmla="*/ 1193675 h 1258727"/>
                <a:gd name="connsiteX25-167" fmla="*/ 157478 w 547470"/>
                <a:gd name="connsiteY25-168" fmla="*/ 1209151 h 1258727"/>
                <a:gd name="connsiteX26-169" fmla="*/ 138974 w 547470"/>
                <a:gd name="connsiteY26-170" fmla="*/ 1224626 h 1258727"/>
                <a:gd name="connsiteX27-171" fmla="*/ 120470 w 547470"/>
                <a:gd name="connsiteY27-172" fmla="*/ 1240102 h 1258727"/>
                <a:gd name="connsiteX28-173" fmla="*/ 116407 w 547470"/>
                <a:gd name="connsiteY28-174" fmla="*/ 1258727 h 1258727"/>
                <a:gd name="connsiteX29-175" fmla="*/ 101967 w 547470"/>
                <a:gd name="connsiteY29-176" fmla="*/ 1255577 h 1258727"/>
                <a:gd name="connsiteX30-177" fmla="*/ 58645 w 547470"/>
                <a:gd name="connsiteY30-178" fmla="*/ 1246127 h 1258727"/>
                <a:gd name="connsiteX31-179" fmla="*/ 52330 w 547470"/>
                <a:gd name="connsiteY31-180" fmla="*/ 1205726 h 1258727"/>
                <a:gd name="connsiteX32-181" fmla="*/ 31575 w 547470"/>
                <a:gd name="connsiteY32-182" fmla="*/ 1162175 h 1258727"/>
                <a:gd name="connsiteX33-183" fmla="*/ 14882 w 547470"/>
                <a:gd name="connsiteY33-184" fmla="*/ 1099998 h 1258727"/>
                <a:gd name="connsiteX34-185" fmla="*/ 12630 w 547470"/>
                <a:gd name="connsiteY34-186" fmla="*/ 1040971 h 1258727"/>
                <a:gd name="connsiteX35-187" fmla="*/ 6316 w 547470"/>
                <a:gd name="connsiteY35-188" fmla="*/ 1000570 h 1258727"/>
                <a:gd name="connsiteX36-189" fmla="*/ 0 w 547470"/>
                <a:gd name="connsiteY36-190" fmla="*/ 960169 h 1258727"/>
                <a:gd name="connsiteX37-191" fmla="*/ 4063 w 547470"/>
                <a:gd name="connsiteY37-192" fmla="*/ 941544 h 1258727"/>
                <a:gd name="connsiteX38-193" fmla="*/ 8126 w 547470"/>
                <a:gd name="connsiteY38-194" fmla="*/ 922918 h 1258727"/>
                <a:gd name="connsiteX39-195" fmla="*/ 26630 w 547470"/>
                <a:gd name="connsiteY39-196" fmla="*/ 907443 h 1258727"/>
                <a:gd name="connsiteX40-197" fmla="*/ 34756 w 547470"/>
                <a:gd name="connsiteY40-198" fmla="*/ 870192 h 1258727"/>
                <a:gd name="connsiteX41-199" fmla="*/ 38819 w 547470"/>
                <a:gd name="connsiteY41-200" fmla="*/ 851567 h 1258727"/>
                <a:gd name="connsiteX42-201" fmla="*/ 46944 w 547470"/>
                <a:gd name="connsiteY42-202" fmla="*/ 814316 h 1258727"/>
                <a:gd name="connsiteX43-203" fmla="*/ 55070 w 547470"/>
                <a:gd name="connsiteY43-204" fmla="*/ 777065 h 1258727"/>
                <a:gd name="connsiteX44-205" fmla="*/ 77637 w 547470"/>
                <a:gd name="connsiteY44-206" fmla="*/ 742964 h 1258727"/>
                <a:gd name="connsiteX45-207" fmla="*/ 97951 w 547470"/>
                <a:gd name="connsiteY45-208" fmla="*/ 649836 h 1258727"/>
                <a:gd name="connsiteX46-209" fmla="*/ 118266 w 547470"/>
                <a:gd name="connsiteY46-210" fmla="*/ 556709 h 1258727"/>
                <a:gd name="connsiteX47-211" fmla="*/ 142643 w 547470"/>
                <a:gd name="connsiteY47-212" fmla="*/ 444956 h 1258727"/>
                <a:gd name="connsiteX48-213" fmla="*/ 171083 w 547470"/>
                <a:gd name="connsiteY48-214" fmla="*/ 314578 h 1258727"/>
                <a:gd name="connsiteX49-215" fmla="*/ 187335 w 547470"/>
                <a:gd name="connsiteY49-216" fmla="*/ 240076 h 1258727"/>
                <a:gd name="connsiteX50-217" fmla="*/ 199524 w 547470"/>
                <a:gd name="connsiteY50-218" fmla="*/ 184199 h 1258727"/>
                <a:gd name="connsiteX51-219" fmla="*/ 207650 w 547470"/>
                <a:gd name="connsiteY51-220" fmla="*/ 146948 h 1258727"/>
                <a:gd name="connsiteX52-221" fmla="*/ 215776 w 547470"/>
                <a:gd name="connsiteY52-222" fmla="*/ 109697 h 1258727"/>
                <a:gd name="connsiteX53-223" fmla="*/ 223901 w 547470"/>
                <a:gd name="connsiteY53-224" fmla="*/ 72446 h 1258727"/>
                <a:gd name="connsiteX54-225" fmla="*/ 213524 w 547470"/>
                <a:gd name="connsiteY54-226" fmla="*/ 50671 h 1258727"/>
                <a:gd name="connsiteX55-227" fmla="*/ 217587 w 547470"/>
                <a:gd name="connsiteY55-228" fmla="*/ 32045 h 1258727"/>
                <a:gd name="connsiteX56-229" fmla="*/ 512860 w 547470"/>
                <a:gd name="connsiteY56-230" fmla="*/ 0 h 1258727"/>
                <a:gd name="connsiteX0-231" fmla="*/ 512860 w 547470"/>
                <a:gd name="connsiteY0-232" fmla="*/ 1355 h 1260082"/>
                <a:gd name="connsiteX1-233" fmla="*/ 522652 w 547470"/>
                <a:gd name="connsiteY1-234" fmla="*/ 21899 h 1260082"/>
                <a:gd name="connsiteX2-235" fmla="*/ 547470 w 547470"/>
                <a:gd name="connsiteY2-236" fmla="*/ 46824 h 1260082"/>
                <a:gd name="connsiteX3-237" fmla="*/ 539344 w 547470"/>
                <a:gd name="connsiteY3-238" fmla="*/ 84075 h 1260082"/>
                <a:gd name="connsiteX4-239" fmla="*/ 535281 w 547470"/>
                <a:gd name="connsiteY4-240" fmla="*/ 102700 h 1260082"/>
                <a:gd name="connsiteX5-241" fmla="*/ 516778 w 547470"/>
                <a:gd name="connsiteY5-242" fmla="*/ 118176 h 1260082"/>
                <a:gd name="connsiteX6-243" fmla="*/ 498274 w 547470"/>
                <a:gd name="connsiteY6-244" fmla="*/ 133651 h 1260082"/>
                <a:gd name="connsiteX7-245" fmla="*/ 465330 w 547470"/>
                <a:gd name="connsiteY7-246" fmla="*/ 145977 h 1260082"/>
                <a:gd name="connsiteX8-247" fmla="*/ 461267 w 547470"/>
                <a:gd name="connsiteY8-248" fmla="*/ 164602 h 1260082"/>
                <a:gd name="connsiteX9-249" fmla="*/ 442763 w 547470"/>
                <a:gd name="connsiteY9-250" fmla="*/ 180078 h 1260082"/>
                <a:gd name="connsiteX10-251" fmla="*/ 420197 w 547470"/>
                <a:gd name="connsiteY10-252" fmla="*/ 214179 h 1260082"/>
                <a:gd name="connsiteX11-253" fmla="*/ 412071 w 547470"/>
                <a:gd name="connsiteY11-254" fmla="*/ 251430 h 1260082"/>
                <a:gd name="connsiteX12-255" fmla="*/ 399883 w 547470"/>
                <a:gd name="connsiteY12-256" fmla="*/ 307306 h 1260082"/>
                <a:gd name="connsiteX13-257" fmla="*/ 387694 w 547470"/>
                <a:gd name="connsiteY13-258" fmla="*/ 363183 h 1260082"/>
                <a:gd name="connsiteX14-259" fmla="*/ 357001 w 547470"/>
                <a:gd name="connsiteY14-260" fmla="*/ 434535 h 1260082"/>
                <a:gd name="connsiteX15-261" fmla="*/ 336686 w 547470"/>
                <a:gd name="connsiteY15-262" fmla="*/ 527662 h 1260082"/>
                <a:gd name="connsiteX16-263" fmla="*/ 320435 w 547470"/>
                <a:gd name="connsiteY16-264" fmla="*/ 602164 h 1260082"/>
                <a:gd name="connsiteX17-265" fmla="*/ 304183 w 547470"/>
                <a:gd name="connsiteY17-266" fmla="*/ 676666 h 1260082"/>
                <a:gd name="connsiteX18-267" fmla="*/ 287931 w 547470"/>
                <a:gd name="connsiteY18-268" fmla="*/ 751169 h 1260082"/>
                <a:gd name="connsiteX19-269" fmla="*/ 271680 w 547470"/>
                <a:gd name="connsiteY19-270" fmla="*/ 825671 h 1260082"/>
                <a:gd name="connsiteX20-271" fmla="*/ 243239 w 547470"/>
                <a:gd name="connsiteY20-272" fmla="*/ 956049 h 1260082"/>
                <a:gd name="connsiteX21-273" fmla="*/ 218862 w 547470"/>
                <a:gd name="connsiteY21-274" fmla="*/ 1067802 h 1260082"/>
                <a:gd name="connsiteX22-275" fmla="*/ 196296 w 547470"/>
                <a:gd name="connsiteY22-276" fmla="*/ 1101903 h 1260082"/>
                <a:gd name="connsiteX23-277" fmla="*/ 184107 w 547470"/>
                <a:gd name="connsiteY23-278" fmla="*/ 1157779 h 1260082"/>
                <a:gd name="connsiteX24-279" fmla="*/ 175981 w 547470"/>
                <a:gd name="connsiteY24-280" fmla="*/ 1195030 h 1260082"/>
                <a:gd name="connsiteX25-281" fmla="*/ 157478 w 547470"/>
                <a:gd name="connsiteY25-282" fmla="*/ 1210506 h 1260082"/>
                <a:gd name="connsiteX26-283" fmla="*/ 138974 w 547470"/>
                <a:gd name="connsiteY26-284" fmla="*/ 1225981 h 1260082"/>
                <a:gd name="connsiteX27-285" fmla="*/ 120470 w 547470"/>
                <a:gd name="connsiteY27-286" fmla="*/ 1241457 h 1260082"/>
                <a:gd name="connsiteX28-287" fmla="*/ 116407 w 547470"/>
                <a:gd name="connsiteY28-288" fmla="*/ 1260082 h 1260082"/>
                <a:gd name="connsiteX29-289" fmla="*/ 101967 w 547470"/>
                <a:gd name="connsiteY29-290" fmla="*/ 1256932 h 1260082"/>
                <a:gd name="connsiteX30-291" fmla="*/ 58645 w 547470"/>
                <a:gd name="connsiteY30-292" fmla="*/ 1247482 h 1260082"/>
                <a:gd name="connsiteX31-293" fmla="*/ 52330 w 547470"/>
                <a:gd name="connsiteY31-294" fmla="*/ 1207081 h 1260082"/>
                <a:gd name="connsiteX32-295" fmla="*/ 31575 w 547470"/>
                <a:gd name="connsiteY32-296" fmla="*/ 1163530 h 1260082"/>
                <a:gd name="connsiteX33-297" fmla="*/ 14882 w 547470"/>
                <a:gd name="connsiteY33-298" fmla="*/ 1101353 h 1260082"/>
                <a:gd name="connsiteX34-299" fmla="*/ 12630 w 547470"/>
                <a:gd name="connsiteY34-300" fmla="*/ 1042326 h 1260082"/>
                <a:gd name="connsiteX35-301" fmla="*/ 6316 w 547470"/>
                <a:gd name="connsiteY35-302" fmla="*/ 1001925 h 1260082"/>
                <a:gd name="connsiteX36-303" fmla="*/ 0 w 547470"/>
                <a:gd name="connsiteY36-304" fmla="*/ 961524 h 1260082"/>
                <a:gd name="connsiteX37-305" fmla="*/ 4063 w 547470"/>
                <a:gd name="connsiteY37-306" fmla="*/ 942899 h 1260082"/>
                <a:gd name="connsiteX38-307" fmla="*/ 8126 w 547470"/>
                <a:gd name="connsiteY38-308" fmla="*/ 924273 h 1260082"/>
                <a:gd name="connsiteX39-309" fmla="*/ 26630 w 547470"/>
                <a:gd name="connsiteY39-310" fmla="*/ 908798 h 1260082"/>
                <a:gd name="connsiteX40-311" fmla="*/ 34756 w 547470"/>
                <a:gd name="connsiteY40-312" fmla="*/ 871547 h 1260082"/>
                <a:gd name="connsiteX41-313" fmla="*/ 38819 w 547470"/>
                <a:gd name="connsiteY41-314" fmla="*/ 852922 h 1260082"/>
                <a:gd name="connsiteX42-315" fmla="*/ 46944 w 547470"/>
                <a:gd name="connsiteY42-316" fmla="*/ 815671 h 1260082"/>
                <a:gd name="connsiteX43-317" fmla="*/ 55070 w 547470"/>
                <a:gd name="connsiteY43-318" fmla="*/ 778420 h 1260082"/>
                <a:gd name="connsiteX44-319" fmla="*/ 77637 w 547470"/>
                <a:gd name="connsiteY44-320" fmla="*/ 744319 h 1260082"/>
                <a:gd name="connsiteX45-321" fmla="*/ 97951 w 547470"/>
                <a:gd name="connsiteY45-322" fmla="*/ 651191 h 1260082"/>
                <a:gd name="connsiteX46-323" fmla="*/ 118266 w 547470"/>
                <a:gd name="connsiteY46-324" fmla="*/ 558064 h 1260082"/>
                <a:gd name="connsiteX47-325" fmla="*/ 142643 w 547470"/>
                <a:gd name="connsiteY47-326" fmla="*/ 446311 h 1260082"/>
                <a:gd name="connsiteX48-327" fmla="*/ 171083 w 547470"/>
                <a:gd name="connsiteY48-328" fmla="*/ 315933 h 1260082"/>
                <a:gd name="connsiteX49-329" fmla="*/ 187335 w 547470"/>
                <a:gd name="connsiteY49-330" fmla="*/ 241431 h 1260082"/>
                <a:gd name="connsiteX50-331" fmla="*/ 199524 w 547470"/>
                <a:gd name="connsiteY50-332" fmla="*/ 185554 h 1260082"/>
                <a:gd name="connsiteX51-333" fmla="*/ 207650 w 547470"/>
                <a:gd name="connsiteY51-334" fmla="*/ 148303 h 1260082"/>
                <a:gd name="connsiteX52-335" fmla="*/ 215776 w 547470"/>
                <a:gd name="connsiteY52-336" fmla="*/ 111052 h 1260082"/>
                <a:gd name="connsiteX53-337" fmla="*/ 223901 w 547470"/>
                <a:gd name="connsiteY53-338" fmla="*/ 73801 h 1260082"/>
                <a:gd name="connsiteX54-339" fmla="*/ 213524 w 547470"/>
                <a:gd name="connsiteY54-340" fmla="*/ 52026 h 1260082"/>
                <a:gd name="connsiteX55-341" fmla="*/ 185329 w 547470"/>
                <a:gd name="connsiteY55-342" fmla="*/ 0 h 1260082"/>
                <a:gd name="connsiteX56-343" fmla="*/ 512860 w 547470"/>
                <a:gd name="connsiteY56-344" fmla="*/ 1355 h 12600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</a:cxnLst>
              <a:rect l="l" t="t" r="r" b="b"/>
              <a:pathLst>
                <a:path w="547470" h="1260082">
                  <a:moveTo>
                    <a:pt x="512860" y="1355"/>
                  </a:moveTo>
                  <a:lnTo>
                    <a:pt x="522652" y="21899"/>
                  </a:lnTo>
                  <a:lnTo>
                    <a:pt x="547470" y="46824"/>
                  </a:lnTo>
                  <a:lnTo>
                    <a:pt x="539344" y="84075"/>
                  </a:lnTo>
                  <a:lnTo>
                    <a:pt x="535281" y="102700"/>
                  </a:lnTo>
                  <a:lnTo>
                    <a:pt x="516778" y="118176"/>
                  </a:lnTo>
                  <a:lnTo>
                    <a:pt x="498274" y="133651"/>
                  </a:lnTo>
                  <a:lnTo>
                    <a:pt x="465330" y="145977"/>
                  </a:lnTo>
                  <a:lnTo>
                    <a:pt x="461267" y="164602"/>
                  </a:lnTo>
                  <a:lnTo>
                    <a:pt x="442763" y="180078"/>
                  </a:lnTo>
                  <a:lnTo>
                    <a:pt x="420197" y="214179"/>
                  </a:lnTo>
                  <a:lnTo>
                    <a:pt x="412071" y="251430"/>
                  </a:lnTo>
                  <a:lnTo>
                    <a:pt x="399883" y="307306"/>
                  </a:lnTo>
                  <a:lnTo>
                    <a:pt x="387694" y="363183"/>
                  </a:lnTo>
                  <a:lnTo>
                    <a:pt x="357001" y="434535"/>
                  </a:lnTo>
                  <a:lnTo>
                    <a:pt x="336686" y="527662"/>
                  </a:lnTo>
                  <a:lnTo>
                    <a:pt x="320435" y="602164"/>
                  </a:lnTo>
                  <a:lnTo>
                    <a:pt x="304183" y="676666"/>
                  </a:lnTo>
                  <a:lnTo>
                    <a:pt x="287931" y="751169"/>
                  </a:lnTo>
                  <a:lnTo>
                    <a:pt x="271680" y="825671"/>
                  </a:lnTo>
                  <a:lnTo>
                    <a:pt x="243239" y="956049"/>
                  </a:lnTo>
                  <a:lnTo>
                    <a:pt x="218862" y="1067802"/>
                  </a:lnTo>
                  <a:lnTo>
                    <a:pt x="196296" y="1101903"/>
                  </a:lnTo>
                  <a:lnTo>
                    <a:pt x="184107" y="1157779"/>
                  </a:lnTo>
                  <a:lnTo>
                    <a:pt x="175981" y="1195030"/>
                  </a:lnTo>
                  <a:lnTo>
                    <a:pt x="157478" y="1210506"/>
                  </a:lnTo>
                  <a:lnTo>
                    <a:pt x="138974" y="1225981"/>
                  </a:lnTo>
                  <a:lnTo>
                    <a:pt x="120470" y="1241457"/>
                  </a:lnTo>
                  <a:lnTo>
                    <a:pt x="116407" y="1260082"/>
                  </a:lnTo>
                  <a:lnTo>
                    <a:pt x="101967" y="1256932"/>
                  </a:lnTo>
                  <a:lnTo>
                    <a:pt x="58645" y="1247482"/>
                  </a:lnTo>
                  <a:lnTo>
                    <a:pt x="52330" y="1207081"/>
                  </a:lnTo>
                  <a:lnTo>
                    <a:pt x="31575" y="1163530"/>
                  </a:lnTo>
                  <a:lnTo>
                    <a:pt x="14882" y="1101353"/>
                  </a:lnTo>
                  <a:cubicBezTo>
                    <a:pt x="14131" y="1081677"/>
                    <a:pt x="13381" y="1062002"/>
                    <a:pt x="12630" y="1042326"/>
                  </a:cubicBezTo>
                  <a:lnTo>
                    <a:pt x="6316" y="1001925"/>
                  </a:lnTo>
                  <a:lnTo>
                    <a:pt x="0" y="961524"/>
                  </a:lnTo>
                  <a:lnTo>
                    <a:pt x="4063" y="942899"/>
                  </a:lnTo>
                  <a:lnTo>
                    <a:pt x="8126" y="924273"/>
                  </a:lnTo>
                  <a:lnTo>
                    <a:pt x="26630" y="908798"/>
                  </a:lnTo>
                  <a:lnTo>
                    <a:pt x="34756" y="871547"/>
                  </a:lnTo>
                  <a:lnTo>
                    <a:pt x="38819" y="852922"/>
                  </a:lnTo>
                  <a:lnTo>
                    <a:pt x="46944" y="815671"/>
                  </a:lnTo>
                  <a:lnTo>
                    <a:pt x="55070" y="778420"/>
                  </a:lnTo>
                  <a:lnTo>
                    <a:pt x="77637" y="744319"/>
                  </a:lnTo>
                  <a:lnTo>
                    <a:pt x="97951" y="651191"/>
                  </a:lnTo>
                  <a:lnTo>
                    <a:pt x="118266" y="558064"/>
                  </a:lnTo>
                  <a:lnTo>
                    <a:pt x="142643" y="446311"/>
                  </a:lnTo>
                  <a:lnTo>
                    <a:pt x="171083" y="315933"/>
                  </a:lnTo>
                  <a:lnTo>
                    <a:pt x="187335" y="241431"/>
                  </a:lnTo>
                  <a:lnTo>
                    <a:pt x="199524" y="185554"/>
                  </a:lnTo>
                  <a:lnTo>
                    <a:pt x="207650" y="148303"/>
                  </a:lnTo>
                  <a:lnTo>
                    <a:pt x="215776" y="111052"/>
                  </a:lnTo>
                  <a:lnTo>
                    <a:pt x="223901" y="73801"/>
                  </a:lnTo>
                  <a:lnTo>
                    <a:pt x="213524" y="52026"/>
                  </a:lnTo>
                  <a:lnTo>
                    <a:pt x="185329" y="0"/>
                  </a:lnTo>
                  <a:lnTo>
                    <a:pt x="512860" y="13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任意多边形: 形状 4"/>
            <p:cNvSpPr/>
            <p:nvPr/>
          </p:nvSpPr>
          <p:spPr>
            <a:xfrm rot="20861666">
              <a:off x="8711" y="3666"/>
              <a:ext cx="1816" cy="347"/>
            </a:xfrm>
            <a:custGeom>
              <a:avLst/>
              <a:gdLst>
                <a:gd name="connsiteX0" fmla="*/ 925132 w 1153147"/>
                <a:gd name="connsiteY0" fmla="*/ 0 h 228594"/>
                <a:gd name="connsiteX1" fmla="*/ 954013 w 1153147"/>
                <a:gd name="connsiteY1" fmla="*/ 6300 h 228594"/>
                <a:gd name="connsiteX2" fmla="*/ 968454 w 1153147"/>
                <a:gd name="connsiteY2" fmla="*/ 9451 h 228594"/>
                <a:gd name="connsiteX3" fmla="*/ 993272 w 1153147"/>
                <a:gd name="connsiteY3" fmla="*/ 34376 h 228594"/>
                <a:gd name="connsiteX4" fmla="*/ 1018091 w 1153147"/>
                <a:gd name="connsiteY4" fmla="*/ 59302 h 228594"/>
                <a:gd name="connsiteX5" fmla="*/ 1057349 w 1153147"/>
                <a:gd name="connsiteY5" fmla="*/ 87378 h 228594"/>
                <a:gd name="connsiteX6" fmla="*/ 1106986 w 1153147"/>
                <a:gd name="connsiteY6" fmla="*/ 137229 h 228594"/>
                <a:gd name="connsiteX7" fmla="*/ 1131805 w 1153147"/>
                <a:gd name="connsiteY7" fmla="*/ 162154 h 228594"/>
                <a:gd name="connsiteX8" fmla="*/ 1142183 w 1153147"/>
                <a:gd name="connsiteY8" fmla="*/ 183930 h 228594"/>
                <a:gd name="connsiteX9" fmla="*/ 1152560 w 1153147"/>
                <a:gd name="connsiteY9" fmla="*/ 205705 h 228594"/>
                <a:gd name="connsiteX10" fmla="*/ 1153147 w 1153147"/>
                <a:gd name="connsiteY10" fmla="*/ 206937 h 228594"/>
                <a:gd name="connsiteX11" fmla="*/ 836227 w 1153147"/>
                <a:gd name="connsiteY11" fmla="*/ 228594 h 228594"/>
                <a:gd name="connsiteX12" fmla="*/ 818614 w 1153147"/>
                <a:gd name="connsiteY12" fmla="*/ 210906 h 228594"/>
                <a:gd name="connsiteX13" fmla="*/ 771229 w 1153147"/>
                <a:gd name="connsiteY13" fmla="*/ 220081 h 228594"/>
                <a:gd name="connsiteX14" fmla="*/ 727907 w 1153147"/>
                <a:gd name="connsiteY14" fmla="*/ 210631 h 228594"/>
                <a:gd name="connsiteX15" fmla="*/ 670144 w 1153147"/>
                <a:gd name="connsiteY15" fmla="*/ 198031 h 228594"/>
                <a:gd name="connsiteX16" fmla="*/ 608319 w 1153147"/>
                <a:gd name="connsiteY16" fmla="*/ 204057 h 228594"/>
                <a:gd name="connsiteX17" fmla="*/ 532053 w 1153147"/>
                <a:gd name="connsiteY17" fmla="*/ 206931 h 228594"/>
                <a:gd name="connsiteX18" fmla="*/ 441346 w 1153147"/>
                <a:gd name="connsiteY18" fmla="*/ 206657 h 228594"/>
                <a:gd name="connsiteX19" fmla="*/ 336198 w 1153147"/>
                <a:gd name="connsiteY19" fmla="*/ 203232 h 228594"/>
                <a:gd name="connsiteX20" fmla="*/ 231050 w 1153147"/>
                <a:gd name="connsiteY20" fmla="*/ 199808 h 228594"/>
                <a:gd name="connsiteX21" fmla="*/ 115525 w 1153147"/>
                <a:gd name="connsiteY21" fmla="*/ 174607 h 228594"/>
                <a:gd name="connsiteX22" fmla="*/ 0 w 1153147"/>
                <a:gd name="connsiteY22" fmla="*/ 149407 h 228594"/>
                <a:gd name="connsiteX23" fmla="*/ 28440 w 1153147"/>
                <a:gd name="connsiteY23" fmla="*/ 19029 h 228594"/>
                <a:gd name="connsiteX24" fmla="*/ 61385 w 1153147"/>
                <a:gd name="connsiteY24" fmla="*/ 6703 h 228594"/>
                <a:gd name="connsiteX25" fmla="*/ 90266 w 1153147"/>
                <a:gd name="connsiteY25" fmla="*/ 13003 h 228594"/>
                <a:gd name="connsiteX26" fmla="*/ 148028 w 1153147"/>
                <a:gd name="connsiteY26" fmla="*/ 25603 h 228594"/>
                <a:gd name="connsiteX27" fmla="*/ 191351 w 1153147"/>
                <a:gd name="connsiteY27" fmla="*/ 35053 h 228594"/>
                <a:gd name="connsiteX28" fmla="*/ 253176 w 1153147"/>
                <a:gd name="connsiteY28" fmla="*/ 29028 h 228594"/>
                <a:gd name="connsiteX29" fmla="*/ 325379 w 1153147"/>
                <a:gd name="connsiteY29" fmla="*/ 44779 h 228594"/>
                <a:gd name="connsiteX30" fmla="*/ 401645 w 1153147"/>
                <a:gd name="connsiteY30" fmla="*/ 41903 h 228594"/>
                <a:gd name="connsiteX31" fmla="*/ 492353 w 1153147"/>
                <a:gd name="connsiteY31" fmla="*/ 42178 h 228594"/>
                <a:gd name="connsiteX32" fmla="*/ 568619 w 1153147"/>
                <a:gd name="connsiteY32" fmla="*/ 39302 h 228594"/>
                <a:gd name="connsiteX33" fmla="*/ 626382 w 1153147"/>
                <a:gd name="connsiteY33" fmla="*/ 51902 h 228594"/>
                <a:gd name="connsiteX34" fmla="*/ 688207 w 1153147"/>
                <a:gd name="connsiteY34" fmla="*/ 45878 h 228594"/>
                <a:gd name="connsiteX35" fmla="*/ 750033 w 1153147"/>
                <a:gd name="connsiteY35" fmla="*/ 39852 h 228594"/>
                <a:gd name="connsiteX36" fmla="*/ 793355 w 1153147"/>
                <a:gd name="connsiteY36" fmla="*/ 49302 h 228594"/>
                <a:gd name="connsiteX37" fmla="*/ 826299 w 1153147"/>
                <a:gd name="connsiteY37" fmla="*/ 36977 h 228594"/>
                <a:gd name="connsiteX38" fmla="*/ 859244 w 1153147"/>
                <a:gd name="connsiteY38" fmla="*/ 24651 h 228594"/>
                <a:gd name="connsiteX39" fmla="*/ 873684 w 1153147"/>
                <a:gd name="connsiteY39" fmla="*/ 27801 h 228594"/>
                <a:gd name="connsiteX40" fmla="*/ 892187 w 1153147"/>
                <a:gd name="connsiteY40" fmla="*/ 12326 h 228594"/>
                <a:gd name="connsiteX41" fmla="*/ 925132 w 1153147"/>
                <a:gd name="connsiteY41" fmla="*/ 0 h 228594"/>
                <a:gd name="connsiteX0-1" fmla="*/ 925132 w 1153147"/>
                <a:gd name="connsiteY0-2" fmla="*/ 0 h 241633"/>
                <a:gd name="connsiteX1-3" fmla="*/ 954013 w 1153147"/>
                <a:gd name="connsiteY1-4" fmla="*/ 6300 h 241633"/>
                <a:gd name="connsiteX2-5" fmla="*/ 968454 w 1153147"/>
                <a:gd name="connsiteY2-6" fmla="*/ 9451 h 241633"/>
                <a:gd name="connsiteX3-7" fmla="*/ 993272 w 1153147"/>
                <a:gd name="connsiteY3-8" fmla="*/ 34376 h 241633"/>
                <a:gd name="connsiteX4-9" fmla="*/ 1018091 w 1153147"/>
                <a:gd name="connsiteY4-10" fmla="*/ 59302 h 241633"/>
                <a:gd name="connsiteX5-11" fmla="*/ 1057349 w 1153147"/>
                <a:gd name="connsiteY5-12" fmla="*/ 87378 h 241633"/>
                <a:gd name="connsiteX6-13" fmla="*/ 1106986 w 1153147"/>
                <a:gd name="connsiteY6-14" fmla="*/ 137229 h 241633"/>
                <a:gd name="connsiteX7-15" fmla="*/ 1131805 w 1153147"/>
                <a:gd name="connsiteY7-16" fmla="*/ 162154 h 241633"/>
                <a:gd name="connsiteX8-17" fmla="*/ 1142183 w 1153147"/>
                <a:gd name="connsiteY8-18" fmla="*/ 183930 h 241633"/>
                <a:gd name="connsiteX9-19" fmla="*/ 1152560 w 1153147"/>
                <a:gd name="connsiteY9-20" fmla="*/ 205705 h 241633"/>
                <a:gd name="connsiteX10-21" fmla="*/ 1153147 w 1153147"/>
                <a:gd name="connsiteY10-22" fmla="*/ 206937 h 241633"/>
                <a:gd name="connsiteX11-23" fmla="*/ 859746 w 1153147"/>
                <a:gd name="connsiteY11-24" fmla="*/ 241633 h 241633"/>
                <a:gd name="connsiteX12-25" fmla="*/ 818614 w 1153147"/>
                <a:gd name="connsiteY12-26" fmla="*/ 210906 h 241633"/>
                <a:gd name="connsiteX13-27" fmla="*/ 771229 w 1153147"/>
                <a:gd name="connsiteY13-28" fmla="*/ 220081 h 241633"/>
                <a:gd name="connsiteX14-29" fmla="*/ 727907 w 1153147"/>
                <a:gd name="connsiteY14-30" fmla="*/ 210631 h 241633"/>
                <a:gd name="connsiteX15-31" fmla="*/ 670144 w 1153147"/>
                <a:gd name="connsiteY15-32" fmla="*/ 198031 h 241633"/>
                <a:gd name="connsiteX16-33" fmla="*/ 608319 w 1153147"/>
                <a:gd name="connsiteY16-34" fmla="*/ 204057 h 241633"/>
                <a:gd name="connsiteX17-35" fmla="*/ 532053 w 1153147"/>
                <a:gd name="connsiteY17-36" fmla="*/ 206931 h 241633"/>
                <a:gd name="connsiteX18-37" fmla="*/ 441346 w 1153147"/>
                <a:gd name="connsiteY18-38" fmla="*/ 206657 h 241633"/>
                <a:gd name="connsiteX19-39" fmla="*/ 336198 w 1153147"/>
                <a:gd name="connsiteY19-40" fmla="*/ 203232 h 241633"/>
                <a:gd name="connsiteX20-41" fmla="*/ 231050 w 1153147"/>
                <a:gd name="connsiteY20-42" fmla="*/ 199808 h 241633"/>
                <a:gd name="connsiteX21-43" fmla="*/ 115525 w 1153147"/>
                <a:gd name="connsiteY21-44" fmla="*/ 174607 h 241633"/>
                <a:gd name="connsiteX22-45" fmla="*/ 0 w 1153147"/>
                <a:gd name="connsiteY22-46" fmla="*/ 149407 h 241633"/>
                <a:gd name="connsiteX23-47" fmla="*/ 28440 w 1153147"/>
                <a:gd name="connsiteY23-48" fmla="*/ 19029 h 241633"/>
                <a:gd name="connsiteX24-49" fmla="*/ 61385 w 1153147"/>
                <a:gd name="connsiteY24-50" fmla="*/ 6703 h 241633"/>
                <a:gd name="connsiteX25-51" fmla="*/ 90266 w 1153147"/>
                <a:gd name="connsiteY25-52" fmla="*/ 13003 h 241633"/>
                <a:gd name="connsiteX26-53" fmla="*/ 148028 w 1153147"/>
                <a:gd name="connsiteY26-54" fmla="*/ 25603 h 241633"/>
                <a:gd name="connsiteX27-55" fmla="*/ 191351 w 1153147"/>
                <a:gd name="connsiteY27-56" fmla="*/ 35053 h 241633"/>
                <a:gd name="connsiteX28-57" fmla="*/ 253176 w 1153147"/>
                <a:gd name="connsiteY28-58" fmla="*/ 29028 h 241633"/>
                <a:gd name="connsiteX29-59" fmla="*/ 325379 w 1153147"/>
                <a:gd name="connsiteY29-60" fmla="*/ 44779 h 241633"/>
                <a:gd name="connsiteX30-61" fmla="*/ 401645 w 1153147"/>
                <a:gd name="connsiteY30-62" fmla="*/ 41903 h 241633"/>
                <a:gd name="connsiteX31-63" fmla="*/ 492353 w 1153147"/>
                <a:gd name="connsiteY31-64" fmla="*/ 42178 h 241633"/>
                <a:gd name="connsiteX32-65" fmla="*/ 568619 w 1153147"/>
                <a:gd name="connsiteY32-66" fmla="*/ 39302 h 241633"/>
                <a:gd name="connsiteX33-67" fmla="*/ 626382 w 1153147"/>
                <a:gd name="connsiteY33-68" fmla="*/ 51902 h 241633"/>
                <a:gd name="connsiteX34-69" fmla="*/ 688207 w 1153147"/>
                <a:gd name="connsiteY34-70" fmla="*/ 45878 h 241633"/>
                <a:gd name="connsiteX35-71" fmla="*/ 750033 w 1153147"/>
                <a:gd name="connsiteY35-72" fmla="*/ 39852 h 241633"/>
                <a:gd name="connsiteX36-73" fmla="*/ 793355 w 1153147"/>
                <a:gd name="connsiteY36-74" fmla="*/ 49302 h 241633"/>
                <a:gd name="connsiteX37-75" fmla="*/ 826299 w 1153147"/>
                <a:gd name="connsiteY37-76" fmla="*/ 36977 h 241633"/>
                <a:gd name="connsiteX38-77" fmla="*/ 859244 w 1153147"/>
                <a:gd name="connsiteY38-78" fmla="*/ 24651 h 241633"/>
                <a:gd name="connsiteX39-79" fmla="*/ 873684 w 1153147"/>
                <a:gd name="connsiteY39-80" fmla="*/ 27801 h 241633"/>
                <a:gd name="connsiteX40-81" fmla="*/ 892187 w 1153147"/>
                <a:gd name="connsiteY40-82" fmla="*/ 12326 h 241633"/>
                <a:gd name="connsiteX41-83" fmla="*/ 925132 w 1153147"/>
                <a:gd name="connsiteY41-84" fmla="*/ 0 h 241633"/>
                <a:gd name="connsiteX0-85" fmla="*/ 925132 w 1153147"/>
                <a:gd name="connsiteY0-86" fmla="*/ 0 h 220081"/>
                <a:gd name="connsiteX1-87" fmla="*/ 954013 w 1153147"/>
                <a:gd name="connsiteY1-88" fmla="*/ 6300 h 220081"/>
                <a:gd name="connsiteX2-89" fmla="*/ 968454 w 1153147"/>
                <a:gd name="connsiteY2-90" fmla="*/ 9451 h 220081"/>
                <a:gd name="connsiteX3-91" fmla="*/ 993272 w 1153147"/>
                <a:gd name="connsiteY3-92" fmla="*/ 34376 h 220081"/>
                <a:gd name="connsiteX4-93" fmla="*/ 1018091 w 1153147"/>
                <a:gd name="connsiteY4-94" fmla="*/ 59302 h 220081"/>
                <a:gd name="connsiteX5-95" fmla="*/ 1057349 w 1153147"/>
                <a:gd name="connsiteY5-96" fmla="*/ 87378 h 220081"/>
                <a:gd name="connsiteX6-97" fmla="*/ 1106986 w 1153147"/>
                <a:gd name="connsiteY6-98" fmla="*/ 137229 h 220081"/>
                <a:gd name="connsiteX7-99" fmla="*/ 1131805 w 1153147"/>
                <a:gd name="connsiteY7-100" fmla="*/ 162154 h 220081"/>
                <a:gd name="connsiteX8-101" fmla="*/ 1142183 w 1153147"/>
                <a:gd name="connsiteY8-102" fmla="*/ 183930 h 220081"/>
                <a:gd name="connsiteX9-103" fmla="*/ 1152560 w 1153147"/>
                <a:gd name="connsiteY9-104" fmla="*/ 205705 h 220081"/>
                <a:gd name="connsiteX10-105" fmla="*/ 1153147 w 1153147"/>
                <a:gd name="connsiteY10-106" fmla="*/ 206937 h 220081"/>
                <a:gd name="connsiteX11-107" fmla="*/ 818614 w 1153147"/>
                <a:gd name="connsiteY11-108" fmla="*/ 210906 h 220081"/>
                <a:gd name="connsiteX12-109" fmla="*/ 771229 w 1153147"/>
                <a:gd name="connsiteY12-110" fmla="*/ 220081 h 220081"/>
                <a:gd name="connsiteX13-111" fmla="*/ 727907 w 1153147"/>
                <a:gd name="connsiteY13-112" fmla="*/ 210631 h 220081"/>
                <a:gd name="connsiteX14-113" fmla="*/ 670144 w 1153147"/>
                <a:gd name="connsiteY14-114" fmla="*/ 198031 h 220081"/>
                <a:gd name="connsiteX15-115" fmla="*/ 608319 w 1153147"/>
                <a:gd name="connsiteY15-116" fmla="*/ 204057 h 220081"/>
                <a:gd name="connsiteX16-117" fmla="*/ 532053 w 1153147"/>
                <a:gd name="connsiteY16-118" fmla="*/ 206931 h 220081"/>
                <a:gd name="connsiteX17-119" fmla="*/ 441346 w 1153147"/>
                <a:gd name="connsiteY17-120" fmla="*/ 206657 h 220081"/>
                <a:gd name="connsiteX18-121" fmla="*/ 336198 w 1153147"/>
                <a:gd name="connsiteY18-122" fmla="*/ 203232 h 220081"/>
                <a:gd name="connsiteX19-123" fmla="*/ 231050 w 1153147"/>
                <a:gd name="connsiteY19-124" fmla="*/ 199808 h 220081"/>
                <a:gd name="connsiteX20-125" fmla="*/ 115525 w 1153147"/>
                <a:gd name="connsiteY20-126" fmla="*/ 174607 h 220081"/>
                <a:gd name="connsiteX21-127" fmla="*/ 0 w 1153147"/>
                <a:gd name="connsiteY21-128" fmla="*/ 149407 h 220081"/>
                <a:gd name="connsiteX22-129" fmla="*/ 28440 w 1153147"/>
                <a:gd name="connsiteY22-130" fmla="*/ 19029 h 220081"/>
                <a:gd name="connsiteX23-131" fmla="*/ 61385 w 1153147"/>
                <a:gd name="connsiteY23-132" fmla="*/ 6703 h 220081"/>
                <a:gd name="connsiteX24-133" fmla="*/ 90266 w 1153147"/>
                <a:gd name="connsiteY24-134" fmla="*/ 13003 h 220081"/>
                <a:gd name="connsiteX25-135" fmla="*/ 148028 w 1153147"/>
                <a:gd name="connsiteY25-136" fmla="*/ 25603 h 220081"/>
                <a:gd name="connsiteX26-137" fmla="*/ 191351 w 1153147"/>
                <a:gd name="connsiteY26-138" fmla="*/ 35053 h 220081"/>
                <a:gd name="connsiteX27-139" fmla="*/ 253176 w 1153147"/>
                <a:gd name="connsiteY27-140" fmla="*/ 29028 h 220081"/>
                <a:gd name="connsiteX28-141" fmla="*/ 325379 w 1153147"/>
                <a:gd name="connsiteY28-142" fmla="*/ 44779 h 220081"/>
                <a:gd name="connsiteX29-143" fmla="*/ 401645 w 1153147"/>
                <a:gd name="connsiteY29-144" fmla="*/ 41903 h 220081"/>
                <a:gd name="connsiteX30-145" fmla="*/ 492353 w 1153147"/>
                <a:gd name="connsiteY30-146" fmla="*/ 42178 h 220081"/>
                <a:gd name="connsiteX31-147" fmla="*/ 568619 w 1153147"/>
                <a:gd name="connsiteY31-148" fmla="*/ 39302 h 220081"/>
                <a:gd name="connsiteX32-149" fmla="*/ 626382 w 1153147"/>
                <a:gd name="connsiteY32-150" fmla="*/ 51902 h 220081"/>
                <a:gd name="connsiteX33-151" fmla="*/ 688207 w 1153147"/>
                <a:gd name="connsiteY33-152" fmla="*/ 45878 h 220081"/>
                <a:gd name="connsiteX34-153" fmla="*/ 750033 w 1153147"/>
                <a:gd name="connsiteY34-154" fmla="*/ 39852 h 220081"/>
                <a:gd name="connsiteX35-155" fmla="*/ 793355 w 1153147"/>
                <a:gd name="connsiteY35-156" fmla="*/ 49302 h 220081"/>
                <a:gd name="connsiteX36-157" fmla="*/ 826299 w 1153147"/>
                <a:gd name="connsiteY36-158" fmla="*/ 36977 h 220081"/>
                <a:gd name="connsiteX37-159" fmla="*/ 859244 w 1153147"/>
                <a:gd name="connsiteY37-160" fmla="*/ 24651 h 220081"/>
                <a:gd name="connsiteX38-161" fmla="*/ 873684 w 1153147"/>
                <a:gd name="connsiteY38-162" fmla="*/ 27801 h 220081"/>
                <a:gd name="connsiteX39-163" fmla="*/ 892187 w 1153147"/>
                <a:gd name="connsiteY39-164" fmla="*/ 12326 h 220081"/>
                <a:gd name="connsiteX40-165" fmla="*/ 925132 w 1153147"/>
                <a:gd name="connsiteY40-166" fmla="*/ 0 h 2200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</a:cxnLst>
              <a:rect l="l" t="t" r="r" b="b"/>
              <a:pathLst>
                <a:path w="1153147" h="220081">
                  <a:moveTo>
                    <a:pt x="925132" y="0"/>
                  </a:moveTo>
                  <a:lnTo>
                    <a:pt x="954013" y="6300"/>
                  </a:lnTo>
                  <a:lnTo>
                    <a:pt x="968454" y="9451"/>
                  </a:lnTo>
                  <a:lnTo>
                    <a:pt x="993272" y="34376"/>
                  </a:lnTo>
                  <a:lnTo>
                    <a:pt x="1018091" y="59302"/>
                  </a:lnTo>
                  <a:lnTo>
                    <a:pt x="1057349" y="87378"/>
                  </a:lnTo>
                  <a:lnTo>
                    <a:pt x="1106986" y="137229"/>
                  </a:lnTo>
                  <a:lnTo>
                    <a:pt x="1131805" y="162154"/>
                  </a:lnTo>
                  <a:lnTo>
                    <a:pt x="1142183" y="183930"/>
                  </a:lnTo>
                  <a:lnTo>
                    <a:pt x="1152560" y="205705"/>
                  </a:lnTo>
                  <a:lnTo>
                    <a:pt x="1153147" y="206937"/>
                  </a:lnTo>
                  <a:lnTo>
                    <a:pt x="818614" y="210906"/>
                  </a:lnTo>
                  <a:lnTo>
                    <a:pt x="771229" y="220081"/>
                  </a:lnTo>
                  <a:lnTo>
                    <a:pt x="727907" y="210631"/>
                  </a:lnTo>
                  <a:lnTo>
                    <a:pt x="670144" y="198031"/>
                  </a:lnTo>
                  <a:lnTo>
                    <a:pt x="608319" y="204057"/>
                  </a:lnTo>
                  <a:lnTo>
                    <a:pt x="532053" y="206931"/>
                  </a:lnTo>
                  <a:lnTo>
                    <a:pt x="441346" y="206657"/>
                  </a:lnTo>
                  <a:lnTo>
                    <a:pt x="336198" y="203232"/>
                  </a:lnTo>
                  <a:lnTo>
                    <a:pt x="231050" y="199808"/>
                  </a:lnTo>
                  <a:lnTo>
                    <a:pt x="115525" y="174607"/>
                  </a:lnTo>
                  <a:lnTo>
                    <a:pt x="0" y="149407"/>
                  </a:lnTo>
                  <a:lnTo>
                    <a:pt x="28440" y="19029"/>
                  </a:lnTo>
                  <a:lnTo>
                    <a:pt x="61385" y="6703"/>
                  </a:lnTo>
                  <a:lnTo>
                    <a:pt x="90266" y="13003"/>
                  </a:lnTo>
                  <a:lnTo>
                    <a:pt x="148028" y="25603"/>
                  </a:lnTo>
                  <a:lnTo>
                    <a:pt x="191351" y="35053"/>
                  </a:lnTo>
                  <a:lnTo>
                    <a:pt x="253176" y="29028"/>
                  </a:lnTo>
                  <a:lnTo>
                    <a:pt x="325379" y="44779"/>
                  </a:lnTo>
                  <a:lnTo>
                    <a:pt x="401645" y="41903"/>
                  </a:lnTo>
                  <a:lnTo>
                    <a:pt x="492353" y="42178"/>
                  </a:lnTo>
                  <a:lnTo>
                    <a:pt x="568619" y="39302"/>
                  </a:lnTo>
                  <a:lnTo>
                    <a:pt x="626382" y="51902"/>
                  </a:lnTo>
                  <a:lnTo>
                    <a:pt x="688207" y="45878"/>
                  </a:lnTo>
                  <a:lnTo>
                    <a:pt x="750033" y="39852"/>
                  </a:lnTo>
                  <a:lnTo>
                    <a:pt x="793355" y="49302"/>
                  </a:lnTo>
                  <a:lnTo>
                    <a:pt x="826299" y="36977"/>
                  </a:lnTo>
                  <a:lnTo>
                    <a:pt x="859244" y="24651"/>
                  </a:lnTo>
                  <a:lnTo>
                    <a:pt x="873684" y="27801"/>
                  </a:lnTo>
                  <a:lnTo>
                    <a:pt x="892187" y="12326"/>
                  </a:lnTo>
                  <a:lnTo>
                    <a:pt x="92513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任意多边形: 形状 5"/>
            <p:cNvSpPr/>
            <p:nvPr/>
          </p:nvSpPr>
          <p:spPr>
            <a:xfrm>
              <a:off x="9914" y="6660"/>
              <a:ext cx="1764" cy="556"/>
            </a:xfrm>
            <a:custGeom>
              <a:avLst/>
              <a:gdLst>
                <a:gd name="connsiteX0" fmla="*/ 0 w 1120298"/>
                <a:gd name="connsiteY0" fmla="*/ 0 h 352949"/>
                <a:gd name="connsiteX1" fmla="*/ 587 w 1120298"/>
                <a:gd name="connsiteY1" fmla="*/ 0 h 352949"/>
                <a:gd name="connsiteX2" fmla="*/ 11779 w 1120298"/>
                <a:gd name="connsiteY2" fmla="*/ 28870 h 352949"/>
                <a:gd name="connsiteX3" fmla="*/ 26559 w 1120298"/>
                <a:gd name="connsiteY3" fmla="*/ 47933 h 352949"/>
                <a:gd name="connsiteX4" fmla="*/ 56119 w 1120298"/>
                <a:gd name="connsiteY4" fmla="*/ 66997 h 352949"/>
                <a:gd name="connsiteX5" fmla="*/ 85680 w 1120298"/>
                <a:gd name="connsiteY5" fmla="*/ 86060 h 352949"/>
                <a:gd name="connsiteX6" fmla="*/ 130021 w 1120298"/>
                <a:gd name="connsiteY6" fmla="*/ 105124 h 352949"/>
                <a:gd name="connsiteX7" fmla="*/ 189142 w 1120298"/>
                <a:gd name="connsiteY7" fmla="*/ 124187 h 352949"/>
                <a:gd name="connsiteX8" fmla="*/ 233483 w 1120298"/>
                <a:gd name="connsiteY8" fmla="*/ 124187 h 352949"/>
                <a:gd name="connsiteX9" fmla="*/ 307384 w 1120298"/>
                <a:gd name="connsiteY9" fmla="*/ 124187 h 352949"/>
                <a:gd name="connsiteX10" fmla="*/ 381285 w 1120298"/>
                <a:gd name="connsiteY10" fmla="*/ 124187 h 352949"/>
                <a:gd name="connsiteX11" fmla="*/ 455186 w 1120298"/>
                <a:gd name="connsiteY11" fmla="*/ 124187 h 352949"/>
                <a:gd name="connsiteX12" fmla="*/ 514308 w 1120298"/>
                <a:gd name="connsiteY12" fmla="*/ 124187 h 352949"/>
                <a:gd name="connsiteX13" fmla="*/ 588209 w 1120298"/>
                <a:gd name="connsiteY13" fmla="*/ 105124 h 352949"/>
                <a:gd name="connsiteX14" fmla="*/ 647330 w 1120298"/>
                <a:gd name="connsiteY14" fmla="*/ 86060 h 352949"/>
                <a:gd name="connsiteX15" fmla="*/ 706451 w 1120298"/>
                <a:gd name="connsiteY15" fmla="*/ 66997 h 352949"/>
                <a:gd name="connsiteX16" fmla="*/ 750792 w 1120298"/>
                <a:gd name="connsiteY16" fmla="*/ 28870 h 352949"/>
                <a:gd name="connsiteX17" fmla="*/ 780352 w 1120298"/>
                <a:gd name="connsiteY17" fmla="*/ 9807 h 352949"/>
                <a:gd name="connsiteX18" fmla="*/ 795559 w 1120298"/>
                <a:gd name="connsiteY18" fmla="*/ 0 h 352949"/>
                <a:gd name="connsiteX19" fmla="*/ 1105518 w 1120298"/>
                <a:gd name="connsiteY19" fmla="*/ 0 h 352949"/>
                <a:gd name="connsiteX20" fmla="*/ 1105518 w 1120298"/>
                <a:gd name="connsiteY20" fmla="*/ 9807 h 352949"/>
                <a:gd name="connsiteX21" fmla="*/ 1120298 w 1120298"/>
                <a:gd name="connsiteY21" fmla="*/ 47933 h 352949"/>
                <a:gd name="connsiteX22" fmla="*/ 1120298 w 1120298"/>
                <a:gd name="connsiteY22" fmla="*/ 66997 h 352949"/>
                <a:gd name="connsiteX23" fmla="*/ 1120298 w 1120298"/>
                <a:gd name="connsiteY23" fmla="*/ 86060 h 352949"/>
                <a:gd name="connsiteX24" fmla="*/ 1120298 w 1120298"/>
                <a:gd name="connsiteY24" fmla="*/ 105124 h 352949"/>
                <a:gd name="connsiteX25" fmla="*/ 1120298 w 1120298"/>
                <a:gd name="connsiteY25" fmla="*/ 124187 h 352949"/>
                <a:gd name="connsiteX26" fmla="*/ 1105518 w 1120298"/>
                <a:gd name="connsiteY26" fmla="*/ 124187 h 352949"/>
                <a:gd name="connsiteX27" fmla="*/ 1090738 w 1120298"/>
                <a:gd name="connsiteY27" fmla="*/ 143251 h 352949"/>
                <a:gd name="connsiteX28" fmla="*/ 1075957 w 1120298"/>
                <a:gd name="connsiteY28" fmla="*/ 162314 h 352949"/>
                <a:gd name="connsiteX29" fmla="*/ 1046397 w 1120298"/>
                <a:gd name="connsiteY29" fmla="*/ 181378 h 352949"/>
                <a:gd name="connsiteX30" fmla="*/ 1002056 w 1120298"/>
                <a:gd name="connsiteY30" fmla="*/ 219505 h 352949"/>
                <a:gd name="connsiteX31" fmla="*/ 942935 w 1120298"/>
                <a:gd name="connsiteY31" fmla="*/ 257632 h 352949"/>
                <a:gd name="connsiteX32" fmla="*/ 869034 w 1120298"/>
                <a:gd name="connsiteY32" fmla="*/ 276695 h 352949"/>
                <a:gd name="connsiteX33" fmla="*/ 795132 w 1120298"/>
                <a:gd name="connsiteY33" fmla="*/ 314822 h 352949"/>
                <a:gd name="connsiteX34" fmla="*/ 721231 w 1120298"/>
                <a:gd name="connsiteY34" fmla="*/ 333886 h 352949"/>
                <a:gd name="connsiteX35" fmla="*/ 632550 w 1120298"/>
                <a:gd name="connsiteY35" fmla="*/ 352949 h 352949"/>
                <a:gd name="connsiteX36" fmla="*/ 529088 w 1120298"/>
                <a:gd name="connsiteY36" fmla="*/ 352949 h 352949"/>
                <a:gd name="connsiteX37" fmla="*/ 410846 w 1120298"/>
                <a:gd name="connsiteY37" fmla="*/ 352949 h 352949"/>
                <a:gd name="connsiteX38" fmla="*/ 292604 w 1120298"/>
                <a:gd name="connsiteY38" fmla="*/ 352949 h 352949"/>
                <a:gd name="connsiteX39" fmla="*/ 233483 w 1120298"/>
                <a:gd name="connsiteY39" fmla="*/ 352949 h 352949"/>
                <a:gd name="connsiteX40" fmla="*/ 189142 w 1120298"/>
                <a:gd name="connsiteY40" fmla="*/ 352949 h 352949"/>
                <a:gd name="connsiteX41" fmla="*/ 144801 w 1120298"/>
                <a:gd name="connsiteY41" fmla="*/ 333886 h 352949"/>
                <a:gd name="connsiteX42" fmla="*/ 100460 w 1120298"/>
                <a:gd name="connsiteY42" fmla="*/ 333886 h 352949"/>
                <a:gd name="connsiteX43" fmla="*/ 70900 w 1120298"/>
                <a:gd name="connsiteY43" fmla="*/ 333886 h 352949"/>
                <a:gd name="connsiteX44" fmla="*/ 41339 w 1120298"/>
                <a:gd name="connsiteY44" fmla="*/ 314822 h 352949"/>
                <a:gd name="connsiteX45" fmla="*/ 0 w 1120298"/>
                <a:gd name="connsiteY45" fmla="*/ 301493 h 352949"/>
                <a:gd name="connsiteX46" fmla="*/ 0 w 1120298"/>
                <a:gd name="connsiteY46" fmla="*/ 0 h 35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20298" h="352949">
                  <a:moveTo>
                    <a:pt x="0" y="0"/>
                  </a:moveTo>
                  <a:lnTo>
                    <a:pt x="587" y="0"/>
                  </a:lnTo>
                  <a:lnTo>
                    <a:pt x="11779" y="28870"/>
                  </a:lnTo>
                  <a:lnTo>
                    <a:pt x="26559" y="47933"/>
                  </a:lnTo>
                  <a:lnTo>
                    <a:pt x="56119" y="66997"/>
                  </a:lnTo>
                  <a:lnTo>
                    <a:pt x="85680" y="86060"/>
                  </a:lnTo>
                  <a:lnTo>
                    <a:pt x="130021" y="105124"/>
                  </a:lnTo>
                  <a:lnTo>
                    <a:pt x="189142" y="124187"/>
                  </a:lnTo>
                  <a:lnTo>
                    <a:pt x="233483" y="124187"/>
                  </a:lnTo>
                  <a:lnTo>
                    <a:pt x="307384" y="124187"/>
                  </a:lnTo>
                  <a:lnTo>
                    <a:pt x="381285" y="124187"/>
                  </a:lnTo>
                  <a:lnTo>
                    <a:pt x="455186" y="124187"/>
                  </a:lnTo>
                  <a:lnTo>
                    <a:pt x="514308" y="124187"/>
                  </a:lnTo>
                  <a:lnTo>
                    <a:pt x="588209" y="105124"/>
                  </a:lnTo>
                  <a:lnTo>
                    <a:pt x="647330" y="86060"/>
                  </a:lnTo>
                  <a:lnTo>
                    <a:pt x="706451" y="66997"/>
                  </a:lnTo>
                  <a:lnTo>
                    <a:pt x="750792" y="28870"/>
                  </a:lnTo>
                  <a:lnTo>
                    <a:pt x="780352" y="9807"/>
                  </a:lnTo>
                  <a:lnTo>
                    <a:pt x="795559" y="0"/>
                  </a:lnTo>
                  <a:lnTo>
                    <a:pt x="1105518" y="0"/>
                  </a:lnTo>
                  <a:lnTo>
                    <a:pt x="1105518" y="9807"/>
                  </a:lnTo>
                  <a:lnTo>
                    <a:pt x="1120298" y="47933"/>
                  </a:lnTo>
                  <a:lnTo>
                    <a:pt x="1120298" y="66997"/>
                  </a:lnTo>
                  <a:lnTo>
                    <a:pt x="1120298" y="86060"/>
                  </a:lnTo>
                  <a:lnTo>
                    <a:pt x="1120298" y="105124"/>
                  </a:lnTo>
                  <a:lnTo>
                    <a:pt x="1120298" y="124187"/>
                  </a:lnTo>
                  <a:lnTo>
                    <a:pt x="1105518" y="124187"/>
                  </a:lnTo>
                  <a:lnTo>
                    <a:pt x="1090738" y="143251"/>
                  </a:lnTo>
                  <a:lnTo>
                    <a:pt x="1075957" y="162314"/>
                  </a:lnTo>
                  <a:lnTo>
                    <a:pt x="1046397" y="181378"/>
                  </a:lnTo>
                  <a:lnTo>
                    <a:pt x="1002056" y="219505"/>
                  </a:lnTo>
                  <a:lnTo>
                    <a:pt x="942935" y="257632"/>
                  </a:lnTo>
                  <a:lnTo>
                    <a:pt x="869034" y="276695"/>
                  </a:lnTo>
                  <a:lnTo>
                    <a:pt x="795132" y="314822"/>
                  </a:lnTo>
                  <a:lnTo>
                    <a:pt x="721231" y="333886"/>
                  </a:lnTo>
                  <a:lnTo>
                    <a:pt x="632550" y="352949"/>
                  </a:lnTo>
                  <a:lnTo>
                    <a:pt x="529088" y="352949"/>
                  </a:lnTo>
                  <a:lnTo>
                    <a:pt x="410846" y="352949"/>
                  </a:lnTo>
                  <a:lnTo>
                    <a:pt x="292604" y="352949"/>
                  </a:lnTo>
                  <a:lnTo>
                    <a:pt x="233483" y="352949"/>
                  </a:lnTo>
                  <a:lnTo>
                    <a:pt x="189142" y="352949"/>
                  </a:lnTo>
                  <a:lnTo>
                    <a:pt x="144801" y="333886"/>
                  </a:lnTo>
                  <a:lnTo>
                    <a:pt x="100460" y="333886"/>
                  </a:lnTo>
                  <a:lnTo>
                    <a:pt x="70900" y="333886"/>
                  </a:lnTo>
                  <a:lnTo>
                    <a:pt x="41339" y="314822"/>
                  </a:lnTo>
                  <a:lnTo>
                    <a:pt x="0" y="3014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任意多边形: 形状 6"/>
            <p:cNvSpPr/>
            <p:nvPr/>
          </p:nvSpPr>
          <p:spPr>
            <a:xfrm>
              <a:off x="9537" y="5474"/>
              <a:ext cx="378" cy="1660"/>
            </a:xfrm>
            <a:custGeom>
              <a:avLst/>
              <a:gdLst>
                <a:gd name="connsiteX0" fmla="*/ 44341 w 240073"/>
                <a:gd name="connsiteY0" fmla="*/ 0 h 1054226"/>
                <a:gd name="connsiteX1" fmla="*/ 73902 w 240073"/>
                <a:gd name="connsiteY1" fmla="*/ 0 h 1054226"/>
                <a:gd name="connsiteX2" fmla="*/ 118242 w 240073"/>
                <a:gd name="connsiteY2" fmla="*/ 19064 h 1054226"/>
                <a:gd name="connsiteX3" fmla="*/ 147803 w 240073"/>
                <a:gd name="connsiteY3" fmla="*/ 38127 h 1054226"/>
                <a:gd name="connsiteX4" fmla="*/ 192144 w 240073"/>
                <a:gd name="connsiteY4" fmla="*/ 57191 h 1054226"/>
                <a:gd name="connsiteX5" fmla="*/ 206924 w 240073"/>
                <a:gd name="connsiteY5" fmla="*/ 76254 h 1054226"/>
                <a:gd name="connsiteX6" fmla="*/ 221704 w 240073"/>
                <a:gd name="connsiteY6" fmla="*/ 95318 h 1054226"/>
                <a:gd name="connsiteX7" fmla="*/ 236484 w 240073"/>
                <a:gd name="connsiteY7" fmla="*/ 133445 h 1054226"/>
                <a:gd name="connsiteX8" fmla="*/ 236484 w 240073"/>
                <a:gd name="connsiteY8" fmla="*/ 171572 h 1054226"/>
                <a:gd name="connsiteX9" fmla="*/ 236484 w 240073"/>
                <a:gd name="connsiteY9" fmla="*/ 228762 h 1054226"/>
                <a:gd name="connsiteX10" fmla="*/ 236484 w 240073"/>
                <a:gd name="connsiteY10" fmla="*/ 285952 h 1054226"/>
                <a:gd name="connsiteX11" fmla="*/ 221704 w 240073"/>
                <a:gd name="connsiteY11" fmla="*/ 419397 h 1054226"/>
                <a:gd name="connsiteX12" fmla="*/ 206924 w 240073"/>
                <a:gd name="connsiteY12" fmla="*/ 495651 h 1054226"/>
                <a:gd name="connsiteX13" fmla="*/ 206924 w 240073"/>
                <a:gd name="connsiteY13" fmla="*/ 571905 h 1054226"/>
                <a:gd name="connsiteX14" fmla="*/ 206924 w 240073"/>
                <a:gd name="connsiteY14" fmla="*/ 648159 h 1054226"/>
                <a:gd name="connsiteX15" fmla="*/ 221704 w 240073"/>
                <a:gd name="connsiteY15" fmla="*/ 705349 h 1054226"/>
                <a:gd name="connsiteX16" fmla="*/ 236484 w 240073"/>
                <a:gd name="connsiteY16" fmla="*/ 743476 h 1054226"/>
                <a:gd name="connsiteX17" fmla="*/ 240073 w 240073"/>
                <a:gd name="connsiteY17" fmla="*/ 752733 h 1054226"/>
                <a:gd name="connsiteX18" fmla="*/ 239486 w 240073"/>
                <a:gd name="connsiteY18" fmla="*/ 752733 h 1054226"/>
                <a:gd name="connsiteX19" fmla="*/ 239486 w 240073"/>
                <a:gd name="connsiteY19" fmla="*/ 1054226 h 1054226"/>
                <a:gd name="connsiteX20" fmla="*/ 221704 w 240073"/>
                <a:gd name="connsiteY20" fmla="*/ 1048492 h 1054226"/>
                <a:gd name="connsiteX21" fmla="*/ 162583 w 240073"/>
                <a:gd name="connsiteY21" fmla="*/ 1010365 h 1054226"/>
                <a:gd name="connsiteX22" fmla="*/ 118242 w 240073"/>
                <a:gd name="connsiteY22" fmla="*/ 972238 h 1054226"/>
                <a:gd name="connsiteX23" fmla="*/ 88682 w 240073"/>
                <a:gd name="connsiteY23" fmla="*/ 915047 h 1054226"/>
                <a:gd name="connsiteX24" fmla="*/ 59121 w 240073"/>
                <a:gd name="connsiteY24" fmla="*/ 876920 h 1054226"/>
                <a:gd name="connsiteX25" fmla="*/ 44341 w 240073"/>
                <a:gd name="connsiteY25" fmla="*/ 838793 h 1054226"/>
                <a:gd name="connsiteX26" fmla="*/ 44341 w 240073"/>
                <a:gd name="connsiteY26" fmla="*/ 800666 h 1054226"/>
                <a:gd name="connsiteX27" fmla="*/ 29561 w 240073"/>
                <a:gd name="connsiteY27" fmla="*/ 743476 h 1054226"/>
                <a:gd name="connsiteX28" fmla="*/ 29561 w 240073"/>
                <a:gd name="connsiteY28" fmla="*/ 686286 h 1054226"/>
                <a:gd name="connsiteX29" fmla="*/ 29561 w 240073"/>
                <a:gd name="connsiteY29" fmla="*/ 629095 h 1054226"/>
                <a:gd name="connsiteX30" fmla="*/ 29561 w 240073"/>
                <a:gd name="connsiteY30" fmla="*/ 552841 h 1054226"/>
                <a:gd name="connsiteX31" fmla="*/ 29561 w 240073"/>
                <a:gd name="connsiteY31" fmla="*/ 476587 h 1054226"/>
                <a:gd name="connsiteX32" fmla="*/ 29561 w 240073"/>
                <a:gd name="connsiteY32" fmla="*/ 419397 h 1054226"/>
                <a:gd name="connsiteX33" fmla="*/ 29561 w 240073"/>
                <a:gd name="connsiteY33" fmla="*/ 343143 h 1054226"/>
                <a:gd name="connsiteX34" fmla="*/ 29561 w 240073"/>
                <a:gd name="connsiteY34" fmla="*/ 285952 h 1054226"/>
                <a:gd name="connsiteX35" fmla="*/ 29561 w 240073"/>
                <a:gd name="connsiteY35" fmla="*/ 247826 h 1054226"/>
                <a:gd name="connsiteX36" fmla="*/ 29561 w 240073"/>
                <a:gd name="connsiteY36" fmla="*/ 209699 h 1054226"/>
                <a:gd name="connsiteX37" fmla="*/ 29561 w 240073"/>
                <a:gd name="connsiteY37" fmla="*/ 171572 h 1054226"/>
                <a:gd name="connsiteX38" fmla="*/ 14781 w 240073"/>
                <a:gd name="connsiteY38" fmla="*/ 152508 h 1054226"/>
                <a:gd name="connsiteX39" fmla="*/ 14781 w 240073"/>
                <a:gd name="connsiteY39" fmla="*/ 133445 h 1054226"/>
                <a:gd name="connsiteX40" fmla="*/ 14781 w 240073"/>
                <a:gd name="connsiteY40" fmla="*/ 114381 h 1054226"/>
                <a:gd name="connsiteX41" fmla="*/ 0 w 240073"/>
                <a:gd name="connsiteY41" fmla="*/ 76254 h 1054226"/>
                <a:gd name="connsiteX42" fmla="*/ 0 w 240073"/>
                <a:gd name="connsiteY42" fmla="*/ 57191 h 1054226"/>
                <a:gd name="connsiteX43" fmla="*/ 0 w 240073"/>
                <a:gd name="connsiteY43" fmla="*/ 38127 h 1054226"/>
                <a:gd name="connsiteX44" fmla="*/ 14781 w 240073"/>
                <a:gd name="connsiteY44" fmla="*/ 19064 h 1054226"/>
                <a:gd name="connsiteX45" fmla="*/ 44341 w 240073"/>
                <a:gd name="connsiteY45" fmla="*/ 0 h 105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40073" h="1054226">
                  <a:moveTo>
                    <a:pt x="44341" y="0"/>
                  </a:moveTo>
                  <a:lnTo>
                    <a:pt x="73902" y="0"/>
                  </a:lnTo>
                  <a:lnTo>
                    <a:pt x="118242" y="19064"/>
                  </a:lnTo>
                  <a:lnTo>
                    <a:pt x="147803" y="38127"/>
                  </a:lnTo>
                  <a:lnTo>
                    <a:pt x="192144" y="57191"/>
                  </a:lnTo>
                  <a:lnTo>
                    <a:pt x="206924" y="76254"/>
                  </a:lnTo>
                  <a:lnTo>
                    <a:pt x="221704" y="95318"/>
                  </a:lnTo>
                  <a:lnTo>
                    <a:pt x="236484" y="133445"/>
                  </a:lnTo>
                  <a:lnTo>
                    <a:pt x="236484" y="171572"/>
                  </a:lnTo>
                  <a:lnTo>
                    <a:pt x="236484" y="228762"/>
                  </a:lnTo>
                  <a:lnTo>
                    <a:pt x="236484" y="285952"/>
                  </a:lnTo>
                  <a:lnTo>
                    <a:pt x="221704" y="419397"/>
                  </a:lnTo>
                  <a:lnTo>
                    <a:pt x="206924" y="495651"/>
                  </a:lnTo>
                  <a:lnTo>
                    <a:pt x="206924" y="571905"/>
                  </a:lnTo>
                  <a:lnTo>
                    <a:pt x="206924" y="648159"/>
                  </a:lnTo>
                  <a:lnTo>
                    <a:pt x="221704" y="705349"/>
                  </a:lnTo>
                  <a:lnTo>
                    <a:pt x="236484" y="743476"/>
                  </a:lnTo>
                  <a:lnTo>
                    <a:pt x="240073" y="752733"/>
                  </a:lnTo>
                  <a:lnTo>
                    <a:pt x="239486" y="752733"/>
                  </a:lnTo>
                  <a:lnTo>
                    <a:pt x="239486" y="1054226"/>
                  </a:lnTo>
                  <a:lnTo>
                    <a:pt x="221704" y="1048492"/>
                  </a:lnTo>
                  <a:lnTo>
                    <a:pt x="162583" y="1010365"/>
                  </a:lnTo>
                  <a:lnTo>
                    <a:pt x="118242" y="972238"/>
                  </a:lnTo>
                  <a:lnTo>
                    <a:pt x="88682" y="915047"/>
                  </a:lnTo>
                  <a:lnTo>
                    <a:pt x="59121" y="876920"/>
                  </a:lnTo>
                  <a:lnTo>
                    <a:pt x="44341" y="838793"/>
                  </a:lnTo>
                  <a:lnTo>
                    <a:pt x="44341" y="800666"/>
                  </a:lnTo>
                  <a:lnTo>
                    <a:pt x="29561" y="743476"/>
                  </a:lnTo>
                  <a:lnTo>
                    <a:pt x="29561" y="686286"/>
                  </a:lnTo>
                  <a:lnTo>
                    <a:pt x="29561" y="629095"/>
                  </a:lnTo>
                  <a:lnTo>
                    <a:pt x="29561" y="552841"/>
                  </a:lnTo>
                  <a:lnTo>
                    <a:pt x="29561" y="476587"/>
                  </a:lnTo>
                  <a:lnTo>
                    <a:pt x="29561" y="419397"/>
                  </a:lnTo>
                  <a:lnTo>
                    <a:pt x="29561" y="343143"/>
                  </a:lnTo>
                  <a:lnTo>
                    <a:pt x="29561" y="285952"/>
                  </a:lnTo>
                  <a:lnTo>
                    <a:pt x="29561" y="247826"/>
                  </a:lnTo>
                  <a:lnTo>
                    <a:pt x="29561" y="209699"/>
                  </a:lnTo>
                  <a:lnTo>
                    <a:pt x="29561" y="171572"/>
                  </a:lnTo>
                  <a:lnTo>
                    <a:pt x="14781" y="152508"/>
                  </a:lnTo>
                  <a:lnTo>
                    <a:pt x="14781" y="133445"/>
                  </a:lnTo>
                  <a:lnTo>
                    <a:pt x="14781" y="114381"/>
                  </a:lnTo>
                  <a:lnTo>
                    <a:pt x="0" y="76254"/>
                  </a:lnTo>
                  <a:lnTo>
                    <a:pt x="0" y="57191"/>
                  </a:lnTo>
                  <a:lnTo>
                    <a:pt x="0" y="38127"/>
                  </a:lnTo>
                  <a:lnTo>
                    <a:pt x="14781" y="19064"/>
                  </a:lnTo>
                  <a:lnTo>
                    <a:pt x="443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任意多边形: 形状 7"/>
            <p:cNvSpPr/>
            <p:nvPr/>
          </p:nvSpPr>
          <p:spPr>
            <a:xfrm>
              <a:off x="11109" y="5921"/>
              <a:ext cx="488" cy="765"/>
            </a:xfrm>
            <a:custGeom>
              <a:avLst/>
              <a:gdLst>
                <a:gd name="connsiteX0" fmla="*/ 132596 w 309959"/>
                <a:gd name="connsiteY0" fmla="*/ 0 h 485844"/>
                <a:gd name="connsiteX1" fmla="*/ 147376 w 309959"/>
                <a:gd name="connsiteY1" fmla="*/ 0 h 485844"/>
                <a:gd name="connsiteX2" fmla="*/ 176937 w 309959"/>
                <a:gd name="connsiteY2" fmla="*/ 0 h 485844"/>
                <a:gd name="connsiteX3" fmla="*/ 191717 w 309959"/>
                <a:gd name="connsiteY3" fmla="*/ 0 h 485844"/>
                <a:gd name="connsiteX4" fmla="*/ 206497 w 309959"/>
                <a:gd name="connsiteY4" fmla="*/ 19063 h 485844"/>
                <a:gd name="connsiteX5" fmla="*/ 221277 w 309959"/>
                <a:gd name="connsiteY5" fmla="*/ 57190 h 485844"/>
                <a:gd name="connsiteX6" fmla="*/ 236058 w 309959"/>
                <a:gd name="connsiteY6" fmla="*/ 76254 h 485844"/>
                <a:gd name="connsiteX7" fmla="*/ 236058 w 309959"/>
                <a:gd name="connsiteY7" fmla="*/ 114381 h 485844"/>
                <a:gd name="connsiteX8" fmla="*/ 250838 w 309959"/>
                <a:gd name="connsiteY8" fmla="*/ 171571 h 485844"/>
                <a:gd name="connsiteX9" fmla="*/ 250838 w 309959"/>
                <a:gd name="connsiteY9" fmla="*/ 209698 h 485844"/>
                <a:gd name="connsiteX10" fmla="*/ 265618 w 309959"/>
                <a:gd name="connsiteY10" fmla="*/ 266889 h 485844"/>
                <a:gd name="connsiteX11" fmla="*/ 280398 w 309959"/>
                <a:gd name="connsiteY11" fmla="*/ 324079 h 485844"/>
                <a:gd name="connsiteX12" fmla="*/ 280398 w 309959"/>
                <a:gd name="connsiteY12" fmla="*/ 381270 h 485844"/>
                <a:gd name="connsiteX13" fmla="*/ 295179 w 309959"/>
                <a:gd name="connsiteY13" fmla="*/ 419397 h 485844"/>
                <a:gd name="connsiteX14" fmla="*/ 295179 w 309959"/>
                <a:gd name="connsiteY14" fmla="*/ 457524 h 485844"/>
                <a:gd name="connsiteX15" fmla="*/ 309959 w 309959"/>
                <a:gd name="connsiteY15" fmla="*/ 476587 h 485844"/>
                <a:gd name="connsiteX16" fmla="*/ 309959 w 309959"/>
                <a:gd name="connsiteY16" fmla="*/ 485844 h 485844"/>
                <a:gd name="connsiteX17" fmla="*/ 0 w 309959"/>
                <a:gd name="connsiteY17" fmla="*/ 485844 h 485844"/>
                <a:gd name="connsiteX18" fmla="*/ 14354 w 309959"/>
                <a:gd name="connsiteY18" fmla="*/ 476587 h 485844"/>
                <a:gd name="connsiteX19" fmla="*/ 43914 w 309959"/>
                <a:gd name="connsiteY19" fmla="*/ 438460 h 485844"/>
                <a:gd name="connsiteX20" fmla="*/ 43914 w 309959"/>
                <a:gd name="connsiteY20" fmla="*/ 400333 h 485844"/>
                <a:gd name="connsiteX21" fmla="*/ 58694 w 309959"/>
                <a:gd name="connsiteY21" fmla="*/ 381270 h 485844"/>
                <a:gd name="connsiteX22" fmla="*/ 58694 w 309959"/>
                <a:gd name="connsiteY22" fmla="*/ 343143 h 485844"/>
                <a:gd name="connsiteX23" fmla="*/ 73475 w 309959"/>
                <a:gd name="connsiteY23" fmla="*/ 305016 h 485844"/>
                <a:gd name="connsiteX24" fmla="*/ 73475 w 309959"/>
                <a:gd name="connsiteY24" fmla="*/ 266889 h 485844"/>
                <a:gd name="connsiteX25" fmla="*/ 88255 w 309959"/>
                <a:gd name="connsiteY25" fmla="*/ 209698 h 485844"/>
                <a:gd name="connsiteX26" fmla="*/ 88255 w 309959"/>
                <a:gd name="connsiteY26" fmla="*/ 152508 h 485844"/>
                <a:gd name="connsiteX27" fmla="*/ 88255 w 309959"/>
                <a:gd name="connsiteY27" fmla="*/ 114381 h 485844"/>
                <a:gd name="connsiteX28" fmla="*/ 103035 w 309959"/>
                <a:gd name="connsiteY28" fmla="*/ 76254 h 485844"/>
                <a:gd name="connsiteX29" fmla="*/ 117816 w 309959"/>
                <a:gd name="connsiteY29" fmla="*/ 38127 h 485844"/>
                <a:gd name="connsiteX30" fmla="*/ 132596 w 309959"/>
                <a:gd name="connsiteY30" fmla="*/ 19063 h 485844"/>
                <a:gd name="connsiteX31" fmla="*/ 132596 w 309959"/>
                <a:gd name="connsiteY31" fmla="*/ 0 h 48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9959" h="485844">
                  <a:moveTo>
                    <a:pt x="132596" y="0"/>
                  </a:moveTo>
                  <a:lnTo>
                    <a:pt x="147376" y="0"/>
                  </a:lnTo>
                  <a:lnTo>
                    <a:pt x="176937" y="0"/>
                  </a:lnTo>
                  <a:lnTo>
                    <a:pt x="191717" y="0"/>
                  </a:lnTo>
                  <a:lnTo>
                    <a:pt x="206497" y="19063"/>
                  </a:lnTo>
                  <a:lnTo>
                    <a:pt x="221277" y="57190"/>
                  </a:lnTo>
                  <a:lnTo>
                    <a:pt x="236058" y="76254"/>
                  </a:lnTo>
                  <a:lnTo>
                    <a:pt x="236058" y="114381"/>
                  </a:lnTo>
                  <a:lnTo>
                    <a:pt x="250838" y="171571"/>
                  </a:lnTo>
                  <a:lnTo>
                    <a:pt x="250838" y="209698"/>
                  </a:lnTo>
                  <a:lnTo>
                    <a:pt x="265618" y="266889"/>
                  </a:lnTo>
                  <a:lnTo>
                    <a:pt x="280398" y="324079"/>
                  </a:lnTo>
                  <a:lnTo>
                    <a:pt x="280398" y="381270"/>
                  </a:lnTo>
                  <a:lnTo>
                    <a:pt x="295179" y="419397"/>
                  </a:lnTo>
                  <a:lnTo>
                    <a:pt x="295179" y="457524"/>
                  </a:lnTo>
                  <a:lnTo>
                    <a:pt x="309959" y="476587"/>
                  </a:lnTo>
                  <a:lnTo>
                    <a:pt x="309959" y="485844"/>
                  </a:lnTo>
                  <a:lnTo>
                    <a:pt x="0" y="485844"/>
                  </a:lnTo>
                  <a:lnTo>
                    <a:pt x="14354" y="476587"/>
                  </a:lnTo>
                  <a:lnTo>
                    <a:pt x="43914" y="438460"/>
                  </a:lnTo>
                  <a:lnTo>
                    <a:pt x="43914" y="400333"/>
                  </a:lnTo>
                  <a:lnTo>
                    <a:pt x="58694" y="381270"/>
                  </a:lnTo>
                  <a:lnTo>
                    <a:pt x="58694" y="343143"/>
                  </a:lnTo>
                  <a:lnTo>
                    <a:pt x="73475" y="305016"/>
                  </a:lnTo>
                  <a:lnTo>
                    <a:pt x="73475" y="266889"/>
                  </a:lnTo>
                  <a:lnTo>
                    <a:pt x="88255" y="209698"/>
                  </a:lnTo>
                  <a:lnTo>
                    <a:pt x="88255" y="152508"/>
                  </a:lnTo>
                  <a:lnTo>
                    <a:pt x="88255" y="114381"/>
                  </a:lnTo>
                  <a:lnTo>
                    <a:pt x="103035" y="76254"/>
                  </a:lnTo>
                  <a:lnTo>
                    <a:pt x="117816" y="38127"/>
                  </a:lnTo>
                  <a:lnTo>
                    <a:pt x="132596" y="19063"/>
                  </a:lnTo>
                  <a:lnTo>
                    <a:pt x="1325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576185" y="2038350"/>
            <a:ext cx="1398270" cy="1423035"/>
            <a:chOff x="11808" y="3085"/>
            <a:chExt cx="2447" cy="2490"/>
          </a:xfrm>
          <a:solidFill>
            <a:schemeClr val="bg1">
              <a:lumMod val="50000"/>
            </a:schemeClr>
          </a:solidFill>
        </p:grpSpPr>
        <p:sp>
          <p:nvSpPr>
            <p:cNvPr id="90" name="Freeform 490"/>
            <p:cNvSpPr/>
            <p:nvPr/>
          </p:nvSpPr>
          <p:spPr bwMode="auto">
            <a:xfrm rot="360000">
              <a:off x="12739" y="3085"/>
              <a:ext cx="580" cy="2141"/>
            </a:xfrm>
            <a:custGeom>
              <a:avLst/>
              <a:gdLst>
                <a:gd name="T0" fmla="*/ 8 w 88"/>
                <a:gd name="T1" fmla="*/ 28 h 200"/>
                <a:gd name="T2" fmla="*/ 4 w 88"/>
                <a:gd name="T3" fmla="*/ 24 h 200"/>
                <a:gd name="T4" fmla="*/ 0 w 88"/>
                <a:gd name="T5" fmla="*/ 20 h 200"/>
                <a:gd name="T6" fmla="*/ 0 w 88"/>
                <a:gd name="T7" fmla="*/ 12 h 200"/>
                <a:gd name="T8" fmla="*/ 0 w 88"/>
                <a:gd name="T9" fmla="*/ 8 h 200"/>
                <a:gd name="T10" fmla="*/ 4 w 88"/>
                <a:gd name="T11" fmla="*/ 4 h 200"/>
                <a:gd name="T12" fmla="*/ 8 w 88"/>
                <a:gd name="T13" fmla="*/ 0 h 200"/>
                <a:gd name="T14" fmla="*/ 16 w 88"/>
                <a:gd name="T15" fmla="*/ 0 h 200"/>
                <a:gd name="T16" fmla="*/ 24 w 88"/>
                <a:gd name="T17" fmla="*/ 0 h 200"/>
                <a:gd name="T18" fmla="*/ 36 w 88"/>
                <a:gd name="T19" fmla="*/ 0 h 200"/>
                <a:gd name="T20" fmla="*/ 44 w 88"/>
                <a:gd name="T21" fmla="*/ 4 h 200"/>
                <a:gd name="T22" fmla="*/ 52 w 88"/>
                <a:gd name="T23" fmla="*/ 4 h 200"/>
                <a:gd name="T24" fmla="*/ 60 w 88"/>
                <a:gd name="T25" fmla="*/ 8 h 200"/>
                <a:gd name="T26" fmla="*/ 64 w 88"/>
                <a:gd name="T27" fmla="*/ 8 h 200"/>
                <a:gd name="T28" fmla="*/ 64 w 88"/>
                <a:gd name="T29" fmla="*/ 12 h 200"/>
                <a:gd name="T30" fmla="*/ 68 w 88"/>
                <a:gd name="T31" fmla="*/ 16 h 200"/>
                <a:gd name="T32" fmla="*/ 72 w 88"/>
                <a:gd name="T33" fmla="*/ 20 h 200"/>
                <a:gd name="T34" fmla="*/ 76 w 88"/>
                <a:gd name="T35" fmla="*/ 28 h 200"/>
                <a:gd name="T36" fmla="*/ 80 w 88"/>
                <a:gd name="T37" fmla="*/ 36 h 200"/>
                <a:gd name="T38" fmla="*/ 80 w 88"/>
                <a:gd name="T39" fmla="*/ 48 h 200"/>
                <a:gd name="T40" fmla="*/ 84 w 88"/>
                <a:gd name="T41" fmla="*/ 60 h 200"/>
                <a:gd name="T42" fmla="*/ 84 w 88"/>
                <a:gd name="T43" fmla="*/ 84 h 200"/>
                <a:gd name="T44" fmla="*/ 88 w 88"/>
                <a:gd name="T45" fmla="*/ 108 h 200"/>
                <a:gd name="T46" fmla="*/ 88 w 88"/>
                <a:gd name="T47" fmla="*/ 128 h 200"/>
                <a:gd name="T48" fmla="*/ 88 w 88"/>
                <a:gd name="T49" fmla="*/ 148 h 200"/>
                <a:gd name="T50" fmla="*/ 88 w 88"/>
                <a:gd name="T51" fmla="*/ 164 h 200"/>
                <a:gd name="T52" fmla="*/ 88 w 88"/>
                <a:gd name="T53" fmla="*/ 172 h 200"/>
                <a:gd name="T54" fmla="*/ 88 w 88"/>
                <a:gd name="T55" fmla="*/ 180 h 200"/>
                <a:gd name="T56" fmla="*/ 88 w 88"/>
                <a:gd name="T57" fmla="*/ 184 h 200"/>
                <a:gd name="T58" fmla="*/ 84 w 88"/>
                <a:gd name="T59" fmla="*/ 188 h 200"/>
                <a:gd name="T60" fmla="*/ 84 w 88"/>
                <a:gd name="T61" fmla="*/ 188 h 200"/>
                <a:gd name="T62" fmla="*/ 84 w 88"/>
                <a:gd name="T63" fmla="*/ 192 h 200"/>
                <a:gd name="T64" fmla="*/ 80 w 88"/>
                <a:gd name="T65" fmla="*/ 196 h 200"/>
                <a:gd name="T66" fmla="*/ 76 w 88"/>
                <a:gd name="T67" fmla="*/ 196 h 200"/>
                <a:gd name="T68" fmla="*/ 64 w 88"/>
                <a:gd name="T69" fmla="*/ 200 h 200"/>
                <a:gd name="T70" fmla="*/ 60 w 88"/>
                <a:gd name="T71" fmla="*/ 196 h 200"/>
                <a:gd name="T72" fmla="*/ 56 w 88"/>
                <a:gd name="T73" fmla="*/ 192 h 200"/>
                <a:gd name="T74" fmla="*/ 52 w 88"/>
                <a:gd name="T75" fmla="*/ 184 h 200"/>
                <a:gd name="T76" fmla="*/ 48 w 88"/>
                <a:gd name="T77" fmla="*/ 172 h 200"/>
                <a:gd name="T78" fmla="*/ 44 w 88"/>
                <a:gd name="T79" fmla="*/ 160 h 200"/>
                <a:gd name="T80" fmla="*/ 40 w 88"/>
                <a:gd name="T81" fmla="*/ 148 h 200"/>
                <a:gd name="T82" fmla="*/ 40 w 88"/>
                <a:gd name="T83" fmla="*/ 140 h 200"/>
                <a:gd name="T84" fmla="*/ 40 w 88"/>
                <a:gd name="T85" fmla="*/ 132 h 200"/>
                <a:gd name="T86" fmla="*/ 36 w 88"/>
                <a:gd name="T87" fmla="*/ 124 h 200"/>
                <a:gd name="T88" fmla="*/ 36 w 88"/>
                <a:gd name="T89" fmla="*/ 112 h 200"/>
                <a:gd name="T90" fmla="*/ 32 w 88"/>
                <a:gd name="T91" fmla="*/ 96 h 200"/>
                <a:gd name="T92" fmla="*/ 32 w 88"/>
                <a:gd name="T93" fmla="*/ 76 h 200"/>
                <a:gd name="T94" fmla="*/ 28 w 88"/>
                <a:gd name="T95" fmla="*/ 68 h 200"/>
                <a:gd name="T96" fmla="*/ 24 w 88"/>
                <a:gd name="T97" fmla="*/ 60 h 200"/>
                <a:gd name="T98" fmla="*/ 24 w 88"/>
                <a:gd name="T99" fmla="*/ 52 h 200"/>
                <a:gd name="T100" fmla="*/ 20 w 88"/>
                <a:gd name="T101" fmla="*/ 44 h 200"/>
                <a:gd name="T102" fmla="*/ 16 w 88"/>
                <a:gd name="T103" fmla="*/ 36 h 200"/>
                <a:gd name="T104" fmla="*/ 8 w 88"/>
                <a:gd name="T105" fmla="*/ 28 h 200"/>
                <a:gd name="T106" fmla="*/ 8 w 88"/>
                <a:gd name="T107" fmla="*/ 2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200">
                  <a:moveTo>
                    <a:pt x="8" y="28"/>
                  </a:moveTo>
                  <a:lnTo>
                    <a:pt x="4" y="24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60" y="8"/>
                  </a:lnTo>
                  <a:lnTo>
                    <a:pt x="64" y="8"/>
                  </a:lnTo>
                  <a:lnTo>
                    <a:pt x="64" y="12"/>
                  </a:lnTo>
                  <a:lnTo>
                    <a:pt x="68" y="16"/>
                  </a:lnTo>
                  <a:lnTo>
                    <a:pt x="72" y="20"/>
                  </a:lnTo>
                  <a:lnTo>
                    <a:pt x="76" y="28"/>
                  </a:lnTo>
                  <a:lnTo>
                    <a:pt x="80" y="36"/>
                  </a:lnTo>
                  <a:lnTo>
                    <a:pt x="80" y="48"/>
                  </a:lnTo>
                  <a:lnTo>
                    <a:pt x="84" y="60"/>
                  </a:lnTo>
                  <a:lnTo>
                    <a:pt x="84" y="84"/>
                  </a:lnTo>
                  <a:lnTo>
                    <a:pt x="88" y="108"/>
                  </a:lnTo>
                  <a:lnTo>
                    <a:pt x="88" y="128"/>
                  </a:lnTo>
                  <a:lnTo>
                    <a:pt x="88" y="148"/>
                  </a:lnTo>
                  <a:lnTo>
                    <a:pt x="88" y="164"/>
                  </a:lnTo>
                  <a:lnTo>
                    <a:pt x="88" y="172"/>
                  </a:lnTo>
                  <a:lnTo>
                    <a:pt x="88" y="180"/>
                  </a:lnTo>
                  <a:lnTo>
                    <a:pt x="88" y="184"/>
                  </a:lnTo>
                  <a:lnTo>
                    <a:pt x="84" y="188"/>
                  </a:lnTo>
                  <a:lnTo>
                    <a:pt x="84" y="188"/>
                  </a:lnTo>
                  <a:lnTo>
                    <a:pt x="84" y="192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64" y="200"/>
                  </a:lnTo>
                  <a:lnTo>
                    <a:pt x="60" y="196"/>
                  </a:lnTo>
                  <a:lnTo>
                    <a:pt x="56" y="192"/>
                  </a:lnTo>
                  <a:lnTo>
                    <a:pt x="52" y="184"/>
                  </a:lnTo>
                  <a:lnTo>
                    <a:pt x="48" y="172"/>
                  </a:lnTo>
                  <a:lnTo>
                    <a:pt x="44" y="160"/>
                  </a:lnTo>
                  <a:lnTo>
                    <a:pt x="40" y="148"/>
                  </a:lnTo>
                  <a:lnTo>
                    <a:pt x="40" y="140"/>
                  </a:lnTo>
                  <a:lnTo>
                    <a:pt x="40" y="132"/>
                  </a:lnTo>
                  <a:lnTo>
                    <a:pt x="36" y="124"/>
                  </a:lnTo>
                  <a:lnTo>
                    <a:pt x="36" y="112"/>
                  </a:lnTo>
                  <a:lnTo>
                    <a:pt x="32" y="96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4" y="60"/>
                  </a:lnTo>
                  <a:lnTo>
                    <a:pt x="24" y="52"/>
                  </a:lnTo>
                  <a:lnTo>
                    <a:pt x="20" y="44"/>
                  </a:lnTo>
                  <a:lnTo>
                    <a:pt x="16" y="36"/>
                  </a:lnTo>
                  <a:lnTo>
                    <a:pt x="8" y="28"/>
                  </a:lnTo>
                  <a:lnTo>
                    <a:pt x="8" y="28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Freeform 490"/>
            <p:cNvSpPr/>
            <p:nvPr/>
          </p:nvSpPr>
          <p:spPr bwMode="auto">
            <a:xfrm>
              <a:off x="11808" y="4135"/>
              <a:ext cx="537" cy="1440"/>
            </a:xfrm>
            <a:custGeom>
              <a:avLst/>
              <a:gdLst>
                <a:gd name="T0" fmla="*/ 8 w 88"/>
                <a:gd name="T1" fmla="*/ 28 h 200"/>
                <a:gd name="T2" fmla="*/ 4 w 88"/>
                <a:gd name="T3" fmla="*/ 24 h 200"/>
                <a:gd name="T4" fmla="*/ 0 w 88"/>
                <a:gd name="T5" fmla="*/ 20 h 200"/>
                <a:gd name="T6" fmla="*/ 0 w 88"/>
                <a:gd name="T7" fmla="*/ 12 h 200"/>
                <a:gd name="T8" fmla="*/ 0 w 88"/>
                <a:gd name="T9" fmla="*/ 8 h 200"/>
                <a:gd name="T10" fmla="*/ 4 w 88"/>
                <a:gd name="T11" fmla="*/ 4 h 200"/>
                <a:gd name="T12" fmla="*/ 8 w 88"/>
                <a:gd name="T13" fmla="*/ 0 h 200"/>
                <a:gd name="T14" fmla="*/ 16 w 88"/>
                <a:gd name="T15" fmla="*/ 0 h 200"/>
                <a:gd name="T16" fmla="*/ 24 w 88"/>
                <a:gd name="T17" fmla="*/ 0 h 200"/>
                <a:gd name="T18" fmla="*/ 36 w 88"/>
                <a:gd name="T19" fmla="*/ 0 h 200"/>
                <a:gd name="T20" fmla="*/ 44 w 88"/>
                <a:gd name="T21" fmla="*/ 4 h 200"/>
                <a:gd name="T22" fmla="*/ 52 w 88"/>
                <a:gd name="T23" fmla="*/ 4 h 200"/>
                <a:gd name="T24" fmla="*/ 60 w 88"/>
                <a:gd name="T25" fmla="*/ 8 h 200"/>
                <a:gd name="T26" fmla="*/ 64 w 88"/>
                <a:gd name="T27" fmla="*/ 8 h 200"/>
                <a:gd name="T28" fmla="*/ 64 w 88"/>
                <a:gd name="T29" fmla="*/ 12 h 200"/>
                <a:gd name="T30" fmla="*/ 68 w 88"/>
                <a:gd name="T31" fmla="*/ 16 h 200"/>
                <a:gd name="T32" fmla="*/ 72 w 88"/>
                <a:gd name="T33" fmla="*/ 20 h 200"/>
                <a:gd name="T34" fmla="*/ 76 w 88"/>
                <a:gd name="T35" fmla="*/ 28 h 200"/>
                <a:gd name="T36" fmla="*/ 80 w 88"/>
                <a:gd name="T37" fmla="*/ 36 h 200"/>
                <a:gd name="T38" fmla="*/ 80 w 88"/>
                <a:gd name="T39" fmla="*/ 48 h 200"/>
                <a:gd name="T40" fmla="*/ 84 w 88"/>
                <a:gd name="T41" fmla="*/ 60 h 200"/>
                <a:gd name="T42" fmla="*/ 84 w 88"/>
                <a:gd name="T43" fmla="*/ 84 h 200"/>
                <a:gd name="T44" fmla="*/ 88 w 88"/>
                <a:gd name="T45" fmla="*/ 108 h 200"/>
                <a:gd name="T46" fmla="*/ 88 w 88"/>
                <a:gd name="T47" fmla="*/ 128 h 200"/>
                <a:gd name="T48" fmla="*/ 88 w 88"/>
                <a:gd name="T49" fmla="*/ 148 h 200"/>
                <a:gd name="T50" fmla="*/ 88 w 88"/>
                <a:gd name="T51" fmla="*/ 164 h 200"/>
                <a:gd name="T52" fmla="*/ 88 w 88"/>
                <a:gd name="T53" fmla="*/ 172 h 200"/>
                <a:gd name="T54" fmla="*/ 88 w 88"/>
                <a:gd name="T55" fmla="*/ 180 h 200"/>
                <a:gd name="T56" fmla="*/ 88 w 88"/>
                <a:gd name="T57" fmla="*/ 184 h 200"/>
                <a:gd name="T58" fmla="*/ 84 w 88"/>
                <a:gd name="T59" fmla="*/ 188 h 200"/>
                <a:gd name="T60" fmla="*/ 84 w 88"/>
                <a:gd name="T61" fmla="*/ 188 h 200"/>
                <a:gd name="T62" fmla="*/ 84 w 88"/>
                <a:gd name="T63" fmla="*/ 192 h 200"/>
                <a:gd name="T64" fmla="*/ 80 w 88"/>
                <a:gd name="T65" fmla="*/ 196 h 200"/>
                <a:gd name="T66" fmla="*/ 76 w 88"/>
                <a:gd name="T67" fmla="*/ 196 h 200"/>
                <a:gd name="T68" fmla="*/ 64 w 88"/>
                <a:gd name="T69" fmla="*/ 200 h 200"/>
                <a:gd name="T70" fmla="*/ 60 w 88"/>
                <a:gd name="T71" fmla="*/ 196 h 200"/>
                <a:gd name="T72" fmla="*/ 56 w 88"/>
                <a:gd name="T73" fmla="*/ 192 h 200"/>
                <a:gd name="T74" fmla="*/ 52 w 88"/>
                <a:gd name="T75" fmla="*/ 184 h 200"/>
                <a:gd name="T76" fmla="*/ 48 w 88"/>
                <a:gd name="T77" fmla="*/ 172 h 200"/>
                <a:gd name="T78" fmla="*/ 44 w 88"/>
                <a:gd name="T79" fmla="*/ 160 h 200"/>
                <a:gd name="T80" fmla="*/ 40 w 88"/>
                <a:gd name="T81" fmla="*/ 148 h 200"/>
                <a:gd name="T82" fmla="*/ 40 w 88"/>
                <a:gd name="T83" fmla="*/ 140 h 200"/>
                <a:gd name="T84" fmla="*/ 40 w 88"/>
                <a:gd name="T85" fmla="*/ 132 h 200"/>
                <a:gd name="T86" fmla="*/ 36 w 88"/>
                <a:gd name="T87" fmla="*/ 124 h 200"/>
                <a:gd name="T88" fmla="*/ 36 w 88"/>
                <a:gd name="T89" fmla="*/ 112 h 200"/>
                <a:gd name="T90" fmla="*/ 32 w 88"/>
                <a:gd name="T91" fmla="*/ 96 h 200"/>
                <a:gd name="T92" fmla="*/ 32 w 88"/>
                <a:gd name="T93" fmla="*/ 76 h 200"/>
                <a:gd name="T94" fmla="*/ 28 w 88"/>
                <a:gd name="T95" fmla="*/ 68 h 200"/>
                <a:gd name="T96" fmla="*/ 24 w 88"/>
                <a:gd name="T97" fmla="*/ 60 h 200"/>
                <a:gd name="T98" fmla="*/ 24 w 88"/>
                <a:gd name="T99" fmla="*/ 52 h 200"/>
                <a:gd name="T100" fmla="*/ 20 w 88"/>
                <a:gd name="T101" fmla="*/ 44 h 200"/>
                <a:gd name="T102" fmla="*/ 16 w 88"/>
                <a:gd name="T103" fmla="*/ 36 h 200"/>
                <a:gd name="T104" fmla="*/ 8 w 88"/>
                <a:gd name="T105" fmla="*/ 28 h 200"/>
                <a:gd name="T106" fmla="*/ 8 w 88"/>
                <a:gd name="T107" fmla="*/ 2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200">
                  <a:moveTo>
                    <a:pt x="8" y="28"/>
                  </a:moveTo>
                  <a:lnTo>
                    <a:pt x="4" y="24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60" y="8"/>
                  </a:lnTo>
                  <a:lnTo>
                    <a:pt x="64" y="8"/>
                  </a:lnTo>
                  <a:lnTo>
                    <a:pt x="64" y="12"/>
                  </a:lnTo>
                  <a:lnTo>
                    <a:pt x="68" y="16"/>
                  </a:lnTo>
                  <a:lnTo>
                    <a:pt x="72" y="20"/>
                  </a:lnTo>
                  <a:lnTo>
                    <a:pt x="76" y="28"/>
                  </a:lnTo>
                  <a:lnTo>
                    <a:pt x="80" y="36"/>
                  </a:lnTo>
                  <a:lnTo>
                    <a:pt x="80" y="48"/>
                  </a:lnTo>
                  <a:lnTo>
                    <a:pt x="84" y="60"/>
                  </a:lnTo>
                  <a:lnTo>
                    <a:pt x="84" y="84"/>
                  </a:lnTo>
                  <a:lnTo>
                    <a:pt x="88" y="108"/>
                  </a:lnTo>
                  <a:lnTo>
                    <a:pt x="88" y="128"/>
                  </a:lnTo>
                  <a:lnTo>
                    <a:pt x="88" y="148"/>
                  </a:lnTo>
                  <a:lnTo>
                    <a:pt x="88" y="164"/>
                  </a:lnTo>
                  <a:lnTo>
                    <a:pt x="88" y="172"/>
                  </a:lnTo>
                  <a:lnTo>
                    <a:pt x="88" y="180"/>
                  </a:lnTo>
                  <a:lnTo>
                    <a:pt x="88" y="184"/>
                  </a:lnTo>
                  <a:lnTo>
                    <a:pt x="84" y="188"/>
                  </a:lnTo>
                  <a:lnTo>
                    <a:pt x="84" y="188"/>
                  </a:lnTo>
                  <a:lnTo>
                    <a:pt x="84" y="192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64" y="200"/>
                  </a:lnTo>
                  <a:lnTo>
                    <a:pt x="60" y="196"/>
                  </a:lnTo>
                  <a:lnTo>
                    <a:pt x="56" y="192"/>
                  </a:lnTo>
                  <a:lnTo>
                    <a:pt x="52" y="184"/>
                  </a:lnTo>
                  <a:lnTo>
                    <a:pt x="48" y="172"/>
                  </a:lnTo>
                  <a:lnTo>
                    <a:pt x="44" y="160"/>
                  </a:lnTo>
                  <a:lnTo>
                    <a:pt x="40" y="148"/>
                  </a:lnTo>
                  <a:lnTo>
                    <a:pt x="40" y="140"/>
                  </a:lnTo>
                  <a:lnTo>
                    <a:pt x="40" y="132"/>
                  </a:lnTo>
                  <a:lnTo>
                    <a:pt x="36" y="124"/>
                  </a:lnTo>
                  <a:lnTo>
                    <a:pt x="36" y="112"/>
                  </a:lnTo>
                  <a:lnTo>
                    <a:pt x="32" y="96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4" y="60"/>
                  </a:lnTo>
                  <a:lnTo>
                    <a:pt x="24" y="52"/>
                  </a:lnTo>
                  <a:lnTo>
                    <a:pt x="20" y="44"/>
                  </a:lnTo>
                  <a:lnTo>
                    <a:pt x="16" y="36"/>
                  </a:lnTo>
                  <a:lnTo>
                    <a:pt x="8" y="28"/>
                  </a:lnTo>
                  <a:lnTo>
                    <a:pt x="8" y="28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Freeform 492"/>
            <p:cNvSpPr/>
            <p:nvPr/>
          </p:nvSpPr>
          <p:spPr bwMode="auto">
            <a:xfrm rot="180000">
              <a:off x="12215" y="5019"/>
              <a:ext cx="1861" cy="424"/>
            </a:xfrm>
            <a:custGeom>
              <a:avLst/>
              <a:gdLst>
                <a:gd name="T0" fmla="*/ 0 w 184"/>
                <a:gd name="T1" fmla="*/ 24 h 56"/>
                <a:gd name="T2" fmla="*/ 8 w 184"/>
                <a:gd name="T3" fmla="*/ 20 h 56"/>
                <a:gd name="T4" fmla="*/ 16 w 184"/>
                <a:gd name="T5" fmla="*/ 20 h 56"/>
                <a:gd name="T6" fmla="*/ 24 w 184"/>
                <a:gd name="T7" fmla="*/ 20 h 56"/>
                <a:gd name="T8" fmla="*/ 36 w 184"/>
                <a:gd name="T9" fmla="*/ 20 h 56"/>
                <a:gd name="T10" fmla="*/ 48 w 184"/>
                <a:gd name="T11" fmla="*/ 16 h 56"/>
                <a:gd name="T12" fmla="*/ 64 w 184"/>
                <a:gd name="T13" fmla="*/ 16 h 56"/>
                <a:gd name="T14" fmla="*/ 80 w 184"/>
                <a:gd name="T15" fmla="*/ 12 h 56"/>
                <a:gd name="T16" fmla="*/ 100 w 184"/>
                <a:gd name="T17" fmla="*/ 8 h 56"/>
                <a:gd name="T18" fmla="*/ 116 w 184"/>
                <a:gd name="T19" fmla="*/ 4 h 56"/>
                <a:gd name="T20" fmla="*/ 132 w 184"/>
                <a:gd name="T21" fmla="*/ 4 h 56"/>
                <a:gd name="T22" fmla="*/ 148 w 184"/>
                <a:gd name="T23" fmla="*/ 4 h 56"/>
                <a:gd name="T24" fmla="*/ 160 w 184"/>
                <a:gd name="T25" fmla="*/ 0 h 56"/>
                <a:gd name="T26" fmla="*/ 168 w 184"/>
                <a:gd name="T27" fmla="*/ 0 h 56"/>
                <a:gd name="T28" fmla="*/ 176 w 184"/>
                <a:gd name="T29" fmla="*/ 4 h 56"/>
                <a:gd name="T30" fmla="*/ 180 w 184"/>
                <a:gd name="T31" fmla="*/ 4 h 56"/>
                <a:gd name="T32" fmla="*/ 180 w 184"/>
                <a:gd name="T33" fmla="*/ 8 h 56"/>
                <a:gd name="T34" fmla="*/ 184 w 184"/>
                <a:gd name="T35" fmla="*/ 12 h 56"/>
                <a:gd name="T36" fmla="*/ 184 w 184"/>
                <a:gd name="T37" fmla="*/ 20 h 56"/>
                <a:gd name="T38" fmla="*/ 180 w 184"/>
                <a:gd name="T39" fmla="*/ 24 h 56"/>
                <a:gd name="T40" fmla="*/ 176 w 184"/>
                <a:gd name="T41" fmla="*/ 28 h 56"/>
                <a:gd name="T42" fmla="*/ 172 w 184"/>
                <a:gd name="T43" fmla="*/ 28 h 56"/>
                <a:gd name="T44" fmla="*/ 172 w 184"/>
                <a:gd name="T45" fmla="*/ 32 h 56"/>
                <a:gd name="T46" fmla="*/ 164 w 184"/>
                <a:gd name="T47" fmla="*/ 32 h 56"/>
                <a:gd name="T48" fmla="*/ 160 w 184"/>
                <a:gd name="T49" fmla="*/ 36 h 56"/>
                <a:gd name="T50" fmla="*/ 152 w 184"/>
                <a:gd name="T51" fmla="*/ 36 h 56"/>
                <a:gd name="T52" fmla="*/ 144 w 184"/>
                <a:gd name="T53" fmla="*/ 36 h 56"/>
                <a:gd name="T54" fmla="*/ 136 w 184"/>
                <a:gd name="T55" fmla="*/ 40 h 56"/>
                <a:gd name="T56" fmla="*/ 128 w 184"/>
                <a:gd name="T57" fmla="*/ 40 h 56"/>
                <a:gd name="T58" fmla="*/ 116 w 184"/>
                <a:gd name="T59" fmla="*/ 44 h 56"/>
                <a:gd name="T60" fmla="*/ 104 w 184"/>
                <a:gd name="T61" fmla="*/ 44 h 56"/>
                <a:gd name="T62" fmla="*/ 88 w 184"/>
                <a:gd name="T63" fmla="*/ 44 h 56"/>
                <a:gd name="T64" fmla="*/ 76 w 184"/>
                <a:gd name="T65" fmla="*/ 48 h 56"/>
                <a:gd name="T66" fmla="*/ 60 w 184"/>
                <a:gd name="T67" fmla="*/ 48 h 56"/>
                <a:gd name="T68" fmla="*/ 40 w 184"/>
                <a:gd name="T69" fmla="*/ 52 h 56"/>
                <a:gd name="T70" fmla="*/ 24 w 184"/>
                <a:gd name="T71" fmla="*/ 52 h 56"/>
                <a:gd name="T72" fmla="*/ 4 w 184"/>
                <a:gd name="T73" fmla="*/ 56 h 56"/>
                <a:gd name="T74" fmla="*/ 0 w 184"/>
                <a:gd name="T75" fmla="*/ 24 h 56"/>
                <a:gd name="T76" fmla="*/ 0 w 184"/>
                <a:gd name="T77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" h="56">
                  <a:moveTo>
                    <a:pt x="0" y="24"/>
                  </a:moveTo>
                  <a:lnTo>
                    <a:pt x="8" y="20"/>
                  </a:lnTo>
                  <a:lnTo>
                    <a:pt x="16" y="20"/>
                  </a:lnTo>
                  <a:lnTo>
                    <a:pt x="24" y="20"/>
                  </a:lnTo>
                  <a:lnTo>
                    <a:pt x="36" y="20"/>
                  </a:lnTo>
                  <a:lnTo>
                    <a:pt x="48" y="16"/>
                  </a:lnTo>
                  <a:lnTo>
                    <a:pt x="64" y="16"/>
                  </a:lnTo>
                  <a:lnTo>
                    <a:pt x="80" y="12"/>
                  </a:lnTo>
                  <a:lnTo>
                    <a:pt x="100" y="8"/>
                  </a:lnTo>
                  <a:lnTo>
                    <a:pt x="116" y="4"/>
                  </a:lnTo>
                  <a:lnTo>
                    <a:pt x="132" y="4"/>
                  </a:lnTo>
                  <a:lnTo>
                    <a:pt x="148" y="4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6" y="4"/>
                  </a:lnTo>
                  <a:lnTo>
                    <a:pt x="180" y="4"/>
                  </a:lnTo>
                  <a:lnTo>
                    <a:pt x="180" y="8"/>
                  </a:lnTo>
                  <a:lnTo>
                    <a:pt x="184" y="12"/>
                  </a:lnTo>
                  <a:lnTo>
                    <a:pt x="184" y="20"/>
                  </a:lnTo>
                  <a:lnTo>
                    <a:pt x="180" y="24"/>
                  </a:lnTo>
                  <a:lnTo>
                    <a:pt x="176" y="28"/>
                  </a:lnTo>
                  <a:lnTo>
                    <a:pt x="172" y="28"/>
                  </a:lnTo>
                  <a:lnTo>
                    <a:pt x="172" y="32"/>
                  </a:lnTo>
                  <a:lnTo>
                    <a:pt x="164" y="32"/>
                  </a:lnTo>
                  <a:lnTo>
                    <a:pt x="160" y="36"/>
                  </a:lnTo>
                  <a:lnTo>
                    <a:pt x="152" y="36"/>
                  </a:lnTo>
                  <a:lnTo>
                    <a:pt x="144" y="36"/>
                  </a:lnTo>
                  <a:lnTo>
                    <a:pt x="136" y="40"/>
                  </a:lnTo>
                  <a:lnTo>
                    <a:pt x="128" y="40"/>
                  </a:lnTo>
                  <a:lnTo>
                    <a:pt x="116" y="44"/>
                  </a:lnTo>
                  <a:lnTo>
                    <a:pt x="104" y="44"/>
                  </a:lnTo>
                  <a:lnTo>
                    <a:pt x="88" y="44"/>
                  </a:lnTo>
                  <a:lnTo>
                    <a:pt x="76" y="48"/>
                  </a:lnTo>
                  <a:lnTo>
                    <a:pt x="60" y="48"/>
                  </a:lnTo>
                  <a:lnTo>
                    <a:pt x="40" y="52"/>
                  </a:lnTo>
                  <a:lnTo>
                    <a:pt x="24" y="52"/>
                  </a:lnTo>
                  <a:lnTo>
                    <a:pt x="4" y="56"/>
                  </a:lnTo>
                  <a:lnTo>
                    <a:pt x="0" y="24"/>
                  </a:lnTo>
                  <a:lnTo>
                    <a:pt x="0" y="24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任意多边形: 形状 10"/>
            <p:cNvSpPr/>
            <p:nvPr/>
          </p:nvSpPr>
          <p:spPr>
            <a:xfrm rot="199450">
              <a:off x="13807" y="3864"/>
              <a:ext cx="448" cy="1566"/>
            </a:xfrm>
            <a:custGeom>
              <a:avLst/>
              <a:gdLst>
                <a:gd name="connsiteX0" fmla="*/ 55614 w 420766"/>
                <a:gd name="connsiteY0" fmla="*/ 1681 h 2251203"/>
                <a:gd name="connsiteX1" fmla="*/ 84547 w 420766"/>
                <a:gd name="connsiteY1" fmla="*/ 0 h 2251203"/>
                <a:gd name="connsiteX2" fmla="*/ 143540 w 420766"/>
                <a:gd name="connsiteY2" fmla="*/ 16031 h 2251203"/>
                <a:gd name="connsiteX3" fmla="*/ 172474 w 420766"/>
                <a:gd name="connsiteY3" fmla="*/ 14351 h 2251203"/>
                <a:gd name="connsiteX4" fmla="*/ 202534 w 420766"/>
                <a:gd name="connsiteY4" fmla="*/ 32063 h 2251203"/>
                <a:gd name="connsiteX5" fmla="*/ 247060 w 420766"/>
                <a:gd name="connsiteY5" fmla="*/ 48934 h 2251203"/>
                <a:gd name="connsiteX6" fmla="*/ 275993 w 420766"/>
                <a:gd name="connsiteY6" fmla="*/ 47254 h 2251203"/>
                <a:gd name="connsiteX7" fmla="*/ 291586 w 420766"/>
                <a:gd name="connsiteY7" fmla="*/ 65807 h 2251203"/>
                <a:gd name="connsiteX8" fmla="*/ 320519 w 420766"/>
                <a:gd name="connsiteY8" fmla="*/ 64126 h 2251203"/>
                <a:gd name="connsiteX9" fmla="*/ 336112 w 420766"/>
                <a:gd name="connsiteY9" fmla="*/ 82678 h 2251203"/>
                <a:gd name="connsiteX10" fmla="*/ 351705 w 420766"/>
                <a:gd name="connsiteY10" fmla="*/ 101230 h 2251203"/>
                <a:gd name="connsiteX11" fmla="*/ 367298 w 420766"/>
                <a:gd name="connsiteY11" fmla="*/ 119782 h 2251203"/>
                <a:gd name="connsiteX12" fmla="*/ 369551 w 420766"/>
                <a:gd name="connsiteY12" fmla="*/ 158567 h 2251203"/>
                <a:gd name="connsiteX13" fmla="*/ 356211 w 420766"/>
                <a:gd name="connsiteY13" fmla="*/ 178799 h 2251203"/>
                <a:gd name="connsiteX14" fmla="*/ 357337 w 420766"/>
                <a:gd name="connsiteY14" fmla="*/ 198193 h 2251203"/>
                <a:gd name="connsiteX15" fmla="*/ 343997 w 420766"/>
                <a:gd name="connsiteY15" fmla="*/ 218425 h 2251203"/>
                <a:gd name="connsiteX16" fmla="*/ 346250 w 420766"/>
                <a:gd name="connsiteY16" fmla="*/ 257210 h 2251203"/>
                <a:gd name="connsiteX17" fmla="*/ 332909 w 420766"/>
                <a:gd name="connsiteY17" fmla="*/ 277443 h 2251203"/>
                <a:gd name="connsiteX18" fmla="*/ 335162 w 420766"/>
                <a:gd name="connsiteY18" fmla="*/ 316227 h 2251203"/>
                <a:gd name="connsiteX19" fmla="*/ 322948 w 420766"/>
                <a:gd name="connsiteY19" fmla="*/ 355853 h 2251203"/>
                <a:gd name="connsiteX20" fmla="*/ 325201 w 420766"/>
                <a:gd name="connsiteY20" fmla="*/ 394638 h 2251203"/>
                <a:gd name="connsiteX21" fmla="*/ 328580 w 420766"/>
                <a:gd name="connsiteY21" fmla="*/ 452815 h 2251203"/>
                <a:gd name="connsiteX22" fmla="*/ 331959 w 420766"/>
                <a:gd name="connsiteY22" fmla="*/ 510992 h 2251203"/>
                <a:gd name="connsiteX23" fmla="*/ 336465 w 420766"/>
                <a:gd name="connsiteY23" fmla="*/ 588562 h 2251203"/>
                <a:gd name="connsiteX24" fmla="*/ 342097 w 420766"/>
                <a:gd name="connsiteY24" fmla="*/ 685524 h 2251203"/>
                <a:gd name="connsiteX25" fmla="*/ 348855 w 420766"/>
                <a:gd name="connsiteY25" fmla="*/ 801878 h 2251203"/>
                <a:gd name="connsiteX26" fmla="*/ 355613 w 420766"/>
                <a:gd name="connsiteY26" fmla="*/ 918233 h 2251203"/>
                <a:gd name="connsiteX27" fmla="*/ 362371 w 420766"/>
                <a:gd name="connsiteY27" fmla="*/ 1034588 h 2251203"/>
                <a:gd name="connsiteX28" fmla="*/ 369129 w 420766"/>
                <a:gd name="connsiteY28" fmla="*/ 1150942 h 2251203"/>
                <a:gd name="connsiteX29" fmla="*/ 374761 w 420766"/>
                <a:gd name="connsiteY29" fmla="*/ 1247905 h 2251203"/>
                <a:gd name="connsiteX30" fmla="*/ 380393 w 420766"/>
                <a:gd name="connsiteY30" fmla="*/ 1344867 h 2251203"/>
                <a:gd name="connsiteX31" fmla="*/ 384899 w 420766"/>
                <a:gd name="connsiteY31" fmla="*/ 1422436 h 2251203"/>
                <a:gd name="connsiteX32" fmla="*/ 389404 w 420766"/>
                <a:gd name="connsiteY32" fmla="*/ 1500007 h 2251203"/>
                <a:gd name="connsiteX33" fmla="*/ 392783 w 420766"/>
                <a:gd name="connsiteY33" fmla="*/ 1558184 h 2251203"/>
                <a:gd name="connsiteX34" fmla="*/ 410629 w 420766"/>
                <a:gd name="connsiteY34" fmla="*/ 1615520 h 2251203"/>
                <a:gd name="connsiteX35" fmla="*/ 415134 w 420766"/>
                <a:gd name="connsiteY35" fmla="*/ 1693091 h 2251203"/>
                <a:gd name="connsiteX36" fmla="*/ 420766 w 420766"/>
                <a:gd name="connsiteY36" fmla="*/ 1790052 h 2251203"/>
                <a:gd name="connsiteX37" fmla="*/ 410805 w 420766"/>
                <a:gd name="connsiteY37" fmla="*/ 1868463 h 2251203"/>
                <a:gd name="connsiteX38" fmla="*/ 401970 w 420766"/>
                <a:gd name="connsiteY38" fmla="*/ 1966265 h 2251203"/>
                <a:gd name="connsiteX39" fmla="*/ 390883 w 420766"/>
                <a:gd name="connsiteY39" fmla="*/ 2025283 h 2251203"/>
                <a:gd name="connsiteX40" fmla="*/ 379795 w 420766"/>
                <a:gd name="connsiteY40" fmla="*/ 2084300 h 2251203"/>
                <a:gd name="connsiteX41" fmla="*/ 354241 w 420766"/>
                <a:gd name="connsiteY41" fmla="*/ 2144158 h 2251203"/>
                <a:gd name="connsiteX42" fmla="*/ 327561 w 420766"/>
                <a:gd name="connsiteY42" fmla="*/ 2184624 h 2251203"/>
                <a:gd name="connsiteX43" fmla="*/ 299754 w 420766"/>
                <a:gd name="connsiteY43" fmla="*/ 2205696 h 2251203"/>
                <a:gd name="connsiteX44" fmla="*/ 271946 w 420766"/>
                <a:gd name="connsiteY44" fmla="*/ 2226769 h 2251203"/>
                <a:gd name="connsiteX45" fmla="*/ 244139 w 420766"/>
                <a:gd name="connsiteY45" fmla="*/ 2247842 h 2251203"/>
                <a:gd name="connsiteX46" fmla="*/ 215206 w 420766"/>
                <a:gd name="connsiteY46" fmla="*/ 2249523 h 2251203"/>
                <a:gd name="connsiteX47" fmla="*/ 186272 w 420766"/>
                <a:gd name="connsiteY47" fmla="*/ 2251203 h 2251203"/>
                <a:gd name="connsiteX48" fmla="*/ 170680 w 420766"/>
                <a:gd name="connsiteY48" fmla="*/ 2232651 h 2251203"/>
                <a:gd name="connsiteX49" fmla="*/ 162257 w 420766"/>
                <a:gd name="connsiteY49" fmla="*/ 2213536 h 2251203"/>
                <a:gd name="connsiteX50" fmla="*/ 138612 w 420766"/>
                <a:gd name="connsiteY50" fmla="*/ 1806441 h 2251203"/>
                <a:gd name="connsiteX51" fmla="*/ 145899 w 420766"/>
                <a:gd name="connsiteY51" fmla="*/ 1806017 h 2251203"/>
                <a:gd name="connsiteX52" fmla="*/ 160366 w 420766"/>
                <a:gd name="connsiteY52" fmla="*/ 1805177 h 2251203"/>
                <a:gd name="connsiteX53" fmla="*/ 173706 w 420766"/>
                <a:gd name="connsiteY53" fmla="*/ 1784944 h 2251203"/>
                <a:gd name="connsiteX54" fmla="*/ 171454 w 420766"/>
                <a:gd name="connsiteY54" fmla="*/ 1746160 h 2251203"/>
                <a:gd name="connsiteX55" fmla="*/ 170327 w 420766"/>
                <a:gd name="connsiteY55" fmla="*/ 1726767 h 2251203"/>
                <a:gd name="connsiteX56" fmla="*/ 166948 w 420766"/>
                <a:gd name="connsiteY56" fmla="*/ 1668591 h 2251203"/>
                <a:gd name="connsiteX57" fmla="*/ 163569 w 420766"/>
                <a:gd name="connsiteY57" fmla="*/ 1610413 h 2251203"/>
                <a:gd name="connsiteX58" fmla="*/ 159064 w 420766"/>
                <a:gd name="connsiteY58" fmla="*/ 1532843 h 2251203"/>
                <a:gd name="connsiteX59" fmla="*/ 169025 w 420766"/>
                <a:gd name="connsiteY59" fmla="*/ 1454433 h 2251203"/>
                <a:gd name="connsiteX60" fmla="*/ 158887 w 420766"/>
                <a:gd name="connsiteY60" fmla="*/ 1279901 h 2251203"/>
                <a:gd name="connsiteX61" fmla="*/ 148750 w 420766"/>
                <a:gd name="connsiteY61" fmla="*/ 1105369 h 2251203"/>
                <a:gd name="connsiteX62" fmla="*/ 129602 w 420766"/>
                <a:gd name="connsiteY62" fmla="*/ 775698 h 2251203"/>
                <a:gd name="connsiteX63" fmla="*/ 120591 w 420766"/>
                <a:gd name="connsiteY63" fmla="*/ 620558 h 2251203"/>
                <a:gd name="connsiteX64" fmla="*/ 117212 w 420766"/>
                <a:gd name="connsiteY64" fmla="*/ 562381 h 2251203"/>
                <a:gd name="connsiteX65" fmla="*/ 112706 w 420766"/>
                <a:gd name="connsiteY65" fmla="*/ 484811 h 2251203"/>
                <a:gd name="connsiteX66" fmla="*/ 94861 w 420766"/>
                <a:gd name="connsiteY66" fmla="*/ 427474 h 2251203"/>
                <a:gd name="connsiteX67" fmla="*/ 92608 w 420766"/>
                <a:gd name="connsiteY67" fmla="*/ 388690 h 2251203"/>
                <a:gd name="connsiteX68" fmla="*/ 89229 w 420766"/>
                <a:gd name="connsiteY68" fmla="*/ 330512 h 2251203"/>
                <a:gd name="connsiteX69" fmla="*/ 86976 w 420766"/>
                <a:gd name="connsiteY69" fmla="*/ 291727 h 2251203"/>
                <a:gd name="connsiteX70" fmla="*/ 69130 w 420766"/>
                <a:gd name="connsiteY70" fmla="*/ 234390 h 2251203"/>
                <a:gd name="connsiteX71" fmla="*/ 65751 w 420766"/>
                <a:gd name="connsiteY71" fmla="*/ 176212 h 2251203"/>
                <a:gd name="connsiteX72" fmla="*/ 47905 w 420766"/>
                <a:gd name="connsiteY72" fmla="*/ 118876 h 2251203"/>
                <a:gd name="connsiteX73" fmla="*/ 32312 w 420766"/>
                <a:gd name="connsiteY73" fmla="*/ 100324 h 2251203"/>
                <a:gd name="connsiteX74" fmla="*/ 16719 w 420766"/>
                <a:gd name="connsiteY74" fmla="*/ 81772 h 2251203"/>
                <a:gd name="connsiteX75" fmla="*/ 0 w 420766"/>
                <a:gd name="connsiteY75" fmla="*/ 43826 h 2251203"/>
                <a:gd name="connsiteX76" fmla="*/ 14467 w 420766"/>
                <a:gd name="connsiteY76" fmla="*/ 42986 h 2251203"/>
                <a:gd name="connsiteX77" fmla="*/ 27807 w 420766"/>
                <a:gd name="connsiteY77" fmla="*/ 22753 h 2251203"/>
                <a:gd name="connsiteX78" fmla="*/ 55614 w 420766"/>
                <a:gd name="connsiteY78" fmla="*/ 1681 h 2251203"/>
                <a:gd name="connsiteX0-1" fmla="*/ 55614 w 420766"/>
                <a:gd name="connsiteY0-2" fmla="*/ 1681 h 2251203"/>
                <a:gd name="connsiteX1-3" fmla="*/ 84547 w 420766"/>
                <a:gd name="connsiteY1-4" fmla="*/ 0 h 2251203"/>
                <a:gd name="connsiteX2-5" fmla="*/ 143540 w 420766"/>
                <a:gd name="connsiteY2-6" fmla="*/ 16031 h 2251203"/>
                <a:gd name="connsiteX3-7" fmla="*/ 172474 w 420766"/>
                <a:gd name="connsiteY3-8" fmla="*/ 14351 h 2251203"/>
                <a:gd name="connsiteX4-9" fmla="*/ 202534 w 420766"/>
                <a:gd name="connsiteY4-10" fmla="*/ 32063 h 2251203"/>
                <a:gd name="connsiteX5-11" fmla="*/ 247060 w 420766"/>
                <a:gd name="connsiteY5-12" fmla="*/ 48934 h 2251203"/>
                <a:gd name="connsiteX6-13" fmla="*/ 275993 w 420766"/>
                <a:gd name="connsiteY6-14" fmla="*/ 47254 h 2251203"/>
                <a:gd name="connsiteX7-15" fmla="*/ 291586 w 420766"/>
                <a:gd name="connsiteY7-16" fmla="*/ 65807 h 2251203"/>
                <a:gd name="connsiteX8-17" fmla="*/ 320519 w 420766"/>
                <a:gd name="connsiteY8-18" fmla="*/ 64126 h 2251203"/>
                <a:gd name="connsiteX9-19" fmla="*/ 336112 w 420766"/>
                <a:gd name="connsiteY9-20" fmla="*/ 82678 h 2251203"/>
                <a:gd name="connsiteX10-21" fmla="*/ 351705 w 420766"/>
                <a:gd name="connsiteY10-22" fmla="*/ 101230 h 2251203"/>
                <a:gd name="connsiteX11-23" fmla="*/ 367298 w 420766"/>
                <a:gd name="connsiteY11-24" fmla="*/ 119782 h 2251203"/>
                <a:gd name="connsiteX12-25" fmla="*/ 369551 w 420766"/>
                <a:gd name="connsiteY12-26" fmla="*/ 158567 h 2251203"/>
                <a:gd name="connsiteX13-27" fmla="*/ 356211 w 420766"/>
                <a:gd name="connsiteY13-28" fmla="*/ 178799 h 2251203"/>
                <a:gd name="connsiteX14-29" fmla="*/ 357337 w 420766"/>
                <a:gd name="connsiteY14-30" fmla="*/ 198193 h 2251203"/>
                <a:gd name="connsiteX15-31" fmla="*/ 343997 w 420766"/>
                <a:gd name="connsiteY15-32" fmla="*/ 218425 h 2251203"/>
                <a:gd name="connsiteX16-33" fmla="*/ 346250 w 420766"/>
                <a:gd name="connsiteY16-34" fmla="*/ 257210 h 2251203"/>
                <a:gd name="connsiteX17-35" fmla="*/ 332909 w 420766"/>
                <a:gd name="connsiteY17-36" fmla="*/ 277443 h 2251203"/>
                <a:gd name="connsiteX18-37" fmla="*/ 335162 w 420766"/>
                <a:gd name="connsiteY18-38" fmla="*/ 316227 h 2251203"/>
                <a:gd name="connsiteX19-39" fmla="*/ 322948 w 420766"/>
                <a:gd name="connsiteY19-40" fmla="*/ 355853 h 2251203"/>
                <a:gd name="connsiteX20-41" fmla="*/ 325201 w 420766"/>
                <a:gd name="connsiteY20-42" fmla="*/ 394638 h 2251203"/>
                <a:gd name="connsiteX21-43" fmla="*/ 328580 w 420766"/>
                <a:gd name="connsiteY21-44" fmla="*/ 452815 h 2251203"/>
                <a:gd name="connsiteX22-45" fmla="*/ 331959 w 420766"/>
                <a:gd name="connsiteY22-46" fmla="*/ 510992 h 2251203"/>
                <a:gd name="connsiteX23-47" fmla="*/ 336465 w 420766"/>
                <a:gd name="connsiteY23-48" fmla="*/ 588562 h 2251203"/>
                <a:gd name="connsiteX24-49" fmla="*/ 342097 w 420766"/>
                <a:gd name="connsiteY24-50" fmla="*/ 685524 h 2251203"/>
                <a:gd name="connsiteX25-51" fmla="*/ 348855 w 420766"/>
                <a:gd name="connsiteY25-52" fmla="*/ 801878 h 2251203"/>
                <a:gd name="connsiteX26-53" fmla="*/ 355613 w 420766"/>
                <a:gd name="connsiteY26-54" fmla="*/ 918233 h 2251203"/>
                <a:gd name="connsiteX27-55" fmla="*/ 362371 w 420766"/>
                <a:gd name="connsiteY27-56" fmla="*/ 1034588 h 2251203"/>
                <a:gd name="connsiteX28-57" fmla="*/ 369129 w 420766"/>
                <a:gd name="connsiteY28-58" fmla="*/ 1150942 h 2251203"/>
                <a:gd name="connsiteX29-59" fmla="*/ 374761 w 420766"/>
                <a:gd name="connsiteY29-60" fmla="*/ 1247905 h 2251203"/>
                <a:gd name="connsiteX30-61" fmla="*/ 380393 w 420766"/>
                <a:gd name="connsiteY30-62" fmla="*/ 1344867 h 2251203"/>
                <a:gd name="connsiteX31-63" fmla="*/ 384899 w 420766"/>
                <a:gd name="connsiteY31-64" fmla="*/ 1422436 h 2251203"/>
                <a:gd name="connsiteX32-65" fmla="*/ 389404 w 420766"/>
                <a:gd name="connsiteY32-66" fmla="*/ 1500007 h 2251203"/>
                <a:gd name="connsiteX33-67" fmla="*/ 392783 w 420766"/>
                <a:gd name="connsiteY33-68" fmla="*/ 1558184 h 2251203"/>
                <a:gd name="connsiteX34-69" fmla="*/ 410629 w 420766"/>
                <a:gd name="connsiteY34-70" fmla="*/ 1615520 h 2251203"/>
                <a:gd name="connsiteX35-71" fmla="*/ 415134 w 420766"/>
                <a:gd name="connsiteY35-72" fmla="*/ 1693091 h 2251203"/>
                <a:gd name="connsiteX36-73" fmla="*/ 420766 w 420766"/>
                <a:gd name="connsiteY36-74" fmla="*/ 1790052 h 2251203"/>
                <a:gd name="connsiteX37-75" fmla="*/ 410805 w 420766"/>
                <a:gd name="connsiteY37-76" fmla="*/ 1868463 h 2251203"/>
                <a:gd name="connsiteX38-77" fmla="*/ 401970 w 420766"/>
                <a:gd name="connsiteY38-78" fmla="*/ 1966265 h 2251203"/>
                <a:gd name="connsiteX39-79" fmla="*/ 390883 w 420766"/>
                <a:gd name="connsiteY39-80" fmla="*/ 2025283 h 2251203"/>
                <a:gd name="connsiteX40-81" fmla="*/ 379795 w 420766"/>
                <a:gd name="connsiteY40-82" fmla="*/ 2084300 h 2251203"/>
                <a:gd name="connsiteX41-83" fmla="*/ 354241 w 420766"/>
                <a:gd name="connsiteY41-84" fmla="*/ 2144158 h 2251203"/>
                <a:gd name="connsiteX42-85" fmla="*/ 327561 w 420766"/>
                <a:gd name="connsiteY42-86" fmla="*/ 2184624 h 2251203"/>
                <a:gd name="connsiteX43-87" fmla="*/ 299754 w 420766"/>
                <a:gd name="connsiteY43-88" fmla="*/ 2205696 h 2251203"/>
                <a:gd name="connsiteX44-89" fmla="*/ 271946 w 420766"/>
                <a:gd name="connsiteY44-90" fmla="*/ 2226769 h 2251203"/>
                <a:gd name="connsiteX45-91" fmla="*/ 244139 w 420766"/>
                <a:gd name="connsiteY45-92" fmla="*/ 2247842 h 2251203"/>
                <a:gd name="connsiteX46-93" fmla="*/ 215206 w 420766"/>
                <a:gd name="connsiteY46-94" fmla="*/ 2249523 h 2251203"/>
                <a:gd name="connsiteX47-95" fmla="*/ 186272 w 420766"/>
                <a:gd name="connsiteY47-96" fmla="*/ 2251203 h 2251203"/>
                <a:gd name="connsiteX48-97" fmla="*/ 170680 w 420766"/>
                <a:gd name="connsiteY48-98" fmla="*/ 2232651 h 2251203"/>
                <a:gd name="connsiteX49-99" fmla="*/ 162257 w 420766"/>
                <a:gd name="connsiteY49-100" fmla="*/ 2213536 h 2251203"/>
                <a:gd name="connsiteX50-101" fmla="*/ 138612 w 420766"/>
                <a:gd name="connsiteY50-102" fmla="*/ 1806441 h 2251203"/>
                <a:gd name="connsiteX51-103" fmla="*/ 145899 w 420766"/>
                <a:gd name="connsiteY51-104" fmla="*/ 1806017 h 2251203"/>
                <a:gd name="connsiteX52-105" fmla="*/ 173706 w 420766"/>
                <a:gd name="connsiteY52-106" fmla="*/ 1784944 h 2251203"/>
                <a:gd name="connsiteX53-107" fmla="*/ 171454 w 420766"/>
                <a:gd name="connsiteY53-108" fmla="*/ 1746160 h 2251203"/>
                <a:gd name="connsiteX54-109" fmla="*/ 170327 w 420766"/>
                <a:gd name="connsiteY54-110" fmla="*/ 1726767 h 2251203"/>
                <a:gd name="connsiteX55-111" fmla="*/ 166948 w 420766"/>
                <a:gd name="connsiteY55-112" fmla="*/ 1668591 h 2251203"/>
                <a:gd name="connsiteX56-113" fmla="*/ 163569 w 420766"/>
                <a:gd name="connsiteY56-114" fmla="*/ 1610413 h 2251203"/>
                <a:gd name="connsiteX57-115" fmla="*/ 159064 w 420766"/>
                <a:gd name="connsiteY57-116" fmla="*/ 1532843 h 2251203"/>
                <a:gd name="connsiteX58-117" fmla="*/ 169025 w 420766"/>
                <a:gd name="connsiteY58-118" fmla="*/ 1454433 h 2251203"/>
                <a:gd name="connsiteX59-119" fmla="*/ 158887 w 420766"/>
                <a:gd name="connsiteY59-120" fmla="*/ 1279901 h 2251203"/>
                <a:gd name="connsiteX60-121" fmla="*/ 148750 w 420766"/>
                <a:gd name="connsiteY60-122" fmla="*/ 1105369 h 2251203"/>
                <a:gd name="connsiteX61-123" fmla="*/ 129602 w 420766"/>
                <a:gd name="connsiteY61-124" fmla="*/ 775698 h 2251203"/>
                <a:gd name="connsiteX62-125" fmla="*/ 120591 w 420766"/>
                <a:gd name="connsiteY62-126" fmla="*/ 620558 h 2251203"/>
                <a:gd name="connsiteX63-127" fmla="*/ 117212 w 420766"/>
                <a:gd name="connsiteY63-128" fmla="*/ 562381 h 2251203"/>
                <a:gd name="connsiteX64-129" fmla="*/ 112706 w 420766"/>
                <a:gd name="connsiteY64-130" fmla="*/ 484811 h 2251203"/>
                <a:gd name="connsiteX65-131" fmla="*/ 94861 w 420766"/>
                <a:gd name="connsiteY65-132" fmla="*/ 427474 h 2251203"/>
                <a:gd name="connsiteX66-133" fmla="*/ 92608 w 420766"/>
                <a:gd name="connsiteY66-134" fmla="*/ 388690 h 2251203"/>
                <a:gd name="connsiteX67-135" fmla="*/ 89229 w 420766"/>
                <a:gd name="connsiteY67-136" fmla="*/ 330512 h 2251203"/>
                <a:gd name="connsiteX68-137" fmla="*/ 86976 w 420766"/>
                <a:gd name="connsiteY68-138" fmla="*/ 291727 h 2251203"/>
                <a:gd name="connsiteX69-139" fmla="*/ 69130 w 420766"/>
                <a:gd name="connsiteY69-140" fmla="*/ 234390 h 2251203"/>
                <a:gd name="connsiteX70-141" fmla="*/ 65751 w 420766"/>
                <a:gd name="connsiteY70-142" fmla="*/ 176212 h 2251203"/>
                <a:gd name="connsiteX71-143" fmla="*/ 47905 w 420766"/>
                <a:gd name="connsiteY71-144" fmla="*/ 118876 h 2251203"/>
                <a:gd name="connsiteX72-145" fmla="*/ 32312 w 420766"/>
                <a:gd name="connsiteY72-146" fmla="*/ 100324 h 2251203"/>
                <a:gd name="connsiteX73-147" fmla="*/ 16719 w 420766"/>
                <a:gd name="connsiteY73-148" fmla="*/ 81772 h 2251203"/>
                <a:gd name="connsiteX74-149" fmla="*/ 0 w 420766"/>
                <a:gd name="connsiteY74-150" fmla="*/ 43826 h 2251203"/>
                <a:gd name="connsiteX75-151" fmla="*/ 14467 w 420766"/>
                <a:gd name="connsiteY75-152" fmla="*/ 42986 h 2251203"/>
                <a:gd name="connsiteX76-153" fmla="*/ 27807 w 420766"/>
                <a:gd name="connsiteY76-154" fmla="*/ 22753 h 2251203"/>
                <a:gd name="connsiteX77-155" fmla="*/ 55614 w 420766"/>
                <a:gd name="connsiteY77-156" fmla="*/ 1681 h 2251203"/>
                <a:gd name="connsiteX0-157" fmla="*/ 55614 w 420766"/>
                <a:gd name="connsiteY0-158" fmla="*/ 1681 h 2251203"/>
                <a:gd name="connsiteX1-159" fmla="*/ 84547 w 420766"/>
                <a:gd name="connsiteY1-160" fmla="*/ 0 h 2251203"/>
                <a:gd name="connsiteX2-161" fmla="*/ 143540 w 420766"/>
                <a:gd name="connsiteY2-162" fmla="*/ 16031 h 2251203"/>
                <a:gd name="connsiteX3-163" fmla="*/ 172474 w 420766"/>
                <a:gd name="connsiteY3-164" fmla="*/ 14351 h 2251203"/>
                <a:gd name="connsiteX4-165" fmla="*/ 202534 w 420766"/>
                <a:gd name="connsiteY4-166" fmla="*/ 32063 h 2251203"/>
                <a:gd name="connsiteX5-167" fmla="*/ 247060 w 420766"/>
                <a:gd name="connsiteY5-168" fmla="*/ 48934 h 2251203"/>
                <a:gd name="connsiteX6-169" fmla="*/ 275993 w 420766"/>
                <a:gd name="connsiteY6-170" fmla="*/ 47254 h 2251203"/>
                <a:gd name="connsiteX7-171" fmla="*/ 291586 w 420766"/>
                <a:gd name="connsiteY7-172" fmla="*/ 65807 h 2251203"/>
                <a:gd name="connsiteX8-173" fmla="*/ 320519 w 420766"/>
                <a:gd name="connsiteY8-174" fmla="*/ 64126 h 2251203"/>
                <a:gd name="connsiteX9-175" fmla="*/ 336112 w 420766"/>
                <a:gd name="connsiteY9-176" fmla="*/ 82678 h 2251203"/>
                <a:gd name="connsiteX10-177" fmla="*/ 351705 w 420766"/>
                <a:gd name="connsiteY10-178" fmla="*/ 101230 h 2251203"/>
                <a:gd name="connsiteX11-179" fmla="*/ 367298 w 420766"/>
                <a:gd name="connsiteY11-180" fmla="*/ 119782 h 2251203"/>
                <a:gd name="connsiteX12-181" fmla="*/ 369551 w 420766"/>
                <a:gd name="connsiteY12-182" fmla="*/ 158567 h 2251203"/>
                <a:gd name="connsiteX13-183" fmla="*/ 356211 w 420766"/>
                <a:gd name="connsiteY13-184" fmla="*/ 178799 h 2251203"/>
                <a:gd name="connsiteX14-185" fmla="*/ 357337 w 420766"/>
                <a:gd name="connsiteY14-186" fmla="*/ 198193 h 2251203"/>
                <a:gd name="connsiteX15-187" fmla="*/ 343997 w 420766"/>
                <a:gd name="connsiteY15-188" fmla="*/ 218425 h 2251203"/>
                <a:gd name="connsiteX16-189" fmla="*/ 346250 w 420766"/>
                <a:gd name="connsiteY16-190" fmla="*/ 257210 h 2251203"/>
                <a:gd name="connsiteX17-191" fmla="*/ 332909 w 420766"/>
                <a:gd name="connsiteY17-192" fmla="*/ 277443 h 2251203"/>
                <a:gd name="connsiteX18-193" fmla="*/ 335162 w 420766"/>
                <a:gd name="connsiteY18-194" fmla="*/ 316227 h 2251203"/>
                <a:gd name="connsiteX19-195" fmla="*/ 322948 w 420766"/>
                <a:gd name="connsiteY19-196" fmla="*/ 355853 h 2251203"/>
                <a:gd name="connsiteX20-197" fmla="*/ 325201 w 420766"/>
                <a:gd name="connsiteY20-198" fmla="*/ 394638 h 2251203"/>
                <a:gd name="connsiteX21-199" fmla="*/ 328580 w 420766"/>
                <a:gd name="connsiteY21-200" fmla="*/ 452815 h 2251203"/>
                <a:gd name="connsiteX22-201" fmla="*/ 331959 w 420766"/>
                <a:gd name="connsiteY22-202" fmla="*/ 510992 h 2251203"/>
                <a:gd name="connsiteX23-203" fmla="*/ 336465 w 420766"/>
                <a:gd name="connsiteY23-204" fmla="*/ 588562 h 2251203"/>
                <a:gd name="connsiteX24-205" fmla="*/ 342097 w 420766"/>
                <a:gd name="connsiteY24-206" fmla="*/ 685524 h 2251203"/>
                <a:gd name="connsiteX25-207" fmla="*/ 348855 w 420766"/>
                <a:gd name="connsiteY25-208" fmla="*/ 801878 h 2251203"/>
                <a:gd name="connsiteX26-209" fmla="*/ 355613 w 420766"/>
                <a:gd name="connsiteY26-210" fmla="*/ 918233 h 2251203"/>
                <a:gd name="connsiteX27-211" fmla="*/ 362371 w 420766"/>
                <a:gd name="connsiteY27-212" fmla="*/ 1034588 h 2251203"/>
                <a:gd name="connsiteX28-213" fmla="*/ 369129 w 420766"/>
                <a:gd name="connsiteY28-214" fmla="*/ 1150942 h 2251203"/>
                <a:gd name="connsiteX29-215" fmla="*/ 374761 w 420766"/>
                <a:gd name="connsiteY29-216" fmla="*/ 1247905 h 2251203"/>
                <a:gd name="connsiteX30-217" fmla="*/ 380393 w 420766"/>
                <a:gd name="connsiteY30-218" fmla="*/ 1344867 h 2251203"/>
                <a:gd name="connsiteX31-219" fmla="*/ 384899 w 420766"/>
                <a:gd name="connsiteY31-220" fmla="*/ 1422436 h 2251203"/>
                <a:gd name="connsiteX32-221" fmla="*/ 389404 w 420766"/>
                <a:gd name="connsiteY32-222" fmla="*/ 1500007 h 2251203"/>
                <a:gd name="connsiteX33-223" fmla="*/ 392783 w 420766"/>
                <a:gd name="connsiteY33-224" fmla="*/ 1558184 h 2251203"/>
                <a:gd name="connsiteX34-225" fmla="*/ 410629 w 420766"/>
                <a:gd name="connsiteY34-226" fmla="*/ 1615520 h 2251203"/>
                <a:gd name="connsiteX35-227" fmla="*/ 415134 w 420766"/>
                <a:gd name="connsiteY35-228" fmla="*/ 1693091 h 2251203"/>
                <a:gd name="connsiteX36-229" fmla="*/ 420766 w 420766"/>
                <a:gd name="connsiteY36-230" fmla="*/ 1790052 h 2251203"/>
                <a:gd name="connsiteX37-231" fmla="*/ 410805 w 420766"/>
                <a:gd name="connsiteY37-232" fmla="*/ 1868463 h 2251203"/>
                <a:gd name="connsiteX38-233" fmla="*/ 401970 w 420766"/>
                <a:gd name="connsiteY38-234" fmla="*/ 1966265 h 2251203"/>
                <a:gd name="connsiteX39-235" fmla="*/ 390883 w 420766"/>
                <a:gd name="connsiteY39-236" fmla="*/ 2025283 h 2251203"/>
                <a:gd name="connsiteX40-237" fmla="*/ 379795 w 420766"/>
                <a:gd name="connsiteY40-238" fmla="*/ 2084300 h 2251203"/>
                <a:gd name="connsiteX41-239" fmla="*/ 354241 w 420766"/>
                <a:gd name="connsiteY41-240" fmla="*/ 2144158 h 2251203"/>
                <a:gd name="connsiteX42-241" fmla="*/ 327561 w 420766"/>
                <a:gd name="connsiteY42-242" fmla="*/ 2184624 h 2251203"/>
                <a:gd name="connsiteX43-243" fmla="*/ 299754 w 420766"/>
                <a:gd name="connsiteY43-244" fmla="*/ 2205696 h 2251203"/>
                <a:gd name="connsiteX44-245" fmla="*/ 271946 w 420766"/>
                <a:gd name="connsiteY44-246" fmla="*/ 2226769 h 2251203"/>
                <a:gd name="connsiteX45-247" fmla="*/ 244139 w 420766"/>
                <a:gd name="connsiteY45-248" fmla="*/ 2247842 h 2251203"/>
                <a:gd name="connsiteX46-249" fmla="*/ 215206 w 420766"/>
                <a:gd name="connsiteY46-250" fmla="*/ 2249523 h 2251203"/>
                <a:gd name="connsiteX47-251" fmla="*/ 186272 w 420766"/>
                <a:gd name="connsiteY47-252" fmla="*/ 2251203 h 2251203"/>
                <a:gd name="connsiteX48-253" fmla="*/ 170680 w 420766"/>
                <a:gd name="connsiteY48-254" fmla="*/ 2232651 h 2251203"/>
                <a:gd name="connsiteX49-255" fmla="*/ 162257 w 420766"/>
                <a:gd name="connsiteY49-256" fmla="*/ 2213536 h 2251203"/>
                <a:gd name="connsiteX50-257" fmla="*/ 138612 w 420766"/>
                <a:gd name="connsiteY50-258" fmla="*/ 1806441 h 2251203"/>
                <a:gd name="connsiteX51-259" fmla="*/ 173706 w 420766"/>
                <a:gd name="connsiteY51-260" fmla="*/ 1784944 h 2251203"/>
                <a:gd name="connsiteX52-261" fmla="*/ 171454 w 420766"/>
                <a:gd name="connsiteY52-262" fmla="*/ 1746160 h 2251203"/>
                <a:gd name="connsiteX53-263" fmla="*/ 170327 w 420766"/>
                <a:gd name="connsiteY53-264" fmla="*/ 1726767 h 2251203"/>
                <a:gd name="connsiteX54-265" fmla="*/ 166948 w 420766"/>
                <a:gd name="connsiteY54-266" fmla="*/ 1668591 h 2251203"/>
                <a:gd name="connsiteX55-267" fmla="*/ 163569 w 420766"/>
                <a:gd name="connsiteY55-268" fmla="*/ 1610413 h 2251203"/>
                <a:gd name="connsiteX56-269" fmla="*/ 159064 w 420766"/>
                <a:gd name="connsiteY56-270" fmla="*/ 1532843 h 2251203"/>
                <a:gd name="connsiteX57-271" fmla="*/ 169025 w 420766"/>
                <a:gd name="connsiteY57-272" fmla="*/ 1454433 h 2251203"/>
                <a:gd name="connsiteX58-273" fmla="*/ 158887 w 420766"/>
                <a:gd name="connsiteY58-274" fmla="*/ 1279901 h 2251203"/>
                <a:gd name="connsiteX59-275" fmla="*/ 148750 w 420766"/>
                <a:gd name="connsiteY59-276" fmla="*/ 1105369 h 2251203"/>
                <a:gd name="connsiteX60-277" fmla="*/ 129602 w 420766"/>
                <a:gd name="connsiteY60-278" fmla="*/ 775698 h 2251203"/>
                <a:gd name="connsiteX61-279" fmla="*/ 120591 w 420766"/>
                <a:gd name="connsiteY61-280" fmla="*/ 620558 h 2251203"/>
                <a:gd name="connsiteX62-281" fmla="*/ 117212 w 420766"/>
                <a:gd name="connsiteY62-282" fmla="*/ 562381 h 2251203"/>
                <a:gd name="connsiteX63-283" fmla="*/ 112706 w 420766"/>
                <a:gd name="connsiteY63-284" fmla="*/ 484811 h 2251203"/>
                <a:gd name="connsiteX64-285" fmla="*/ 94861 w 420766"/>
                <a:gd name="connsiteY64-286" fmla="*/ 427474 h 2251203"/>
                <a:gd name="connsiteX65-287" fmla="*/ 92608 w 420766"/>
                <a:gd name="connsiteY65-288" fmla="*/ 388690 h 2251203"/>
                <a:gd name="connsiteX66-289" fmla="*/ 89229 w 420766"/>
                <a:gd name="connsiteY66-290" fmla="*/ 330512 h 2251203"/>
                <a:gd name="connsiteX67-291" fmla="*/ 86976 w 420766"/>
                <a:gd name="connsiteY67-292" fmla="*/ 291727 h 2251203"/>
                <a:gd name="connsiteX68-293" fmla="*/ 69130 w 420766"/>
                <a:gd name="connsiteY68-294" fmla="*/ 234390 h 2251203"/>
                <a:gd name="connsiteX69-295" fmla="*/ 65751 w 420766"/>
                <a:gd name="connsiteY69-296" fmla="*/ 176212 h 2251203"/>
                <a:gd name="connsiteX70-297" fmla="*/ 47905 w 420766"/>
                <a:gd name="connsiteY70-298" fmla="*/ 118876 h 2251203"/>
                <a:gd name="connsiteX71-299" fmla="*/ 32312 w 420766"/>
                <a:gd name="connsiteY71-300" fmla="*/ 100324 h 2251203"/>
                <a:gd name="connsiteX72-301" fmla="*/ 16719 w 420766"/>
                <a:gd name="connsiteY72-302" fmla="*/ 81772 h 2251203"/>
                <a:gd name="connsiteX73-303" fmla="*/ 0 w 420766"/>
                <a:gd name="connsiteY73-304" fmla="*/ 43826 h 2251203"/>
                <a:gd name="connsiteX74-305" fmla="*/ 14467 w 420766"/>
                <a:gd name="connsiteY74-306" fmla="*/ 42986 h 2251203"/>
                <a:gd name="connsiteX75-307" fmla="*/ 27807 w 420766"/>
                <a:gd name="connsiteY75-308" fmla="*/ 22753 h 2251203"/>
                <a:gd name="connsiteX76-309" fmla="*/ 55614 w 420766"/>
                <a:gd name="connsiteY76-310" fmla="*/ 1681 h 2251203"/>
                <a:gd name="connsiteX0-311" fmla="*/ 55614 w 420766"/>
                <a:gd name="connsiteY0-312" fmla="*/ 1681 h 2251203"/>
                <a:gd name="connsiteX1-313" fmla="*/ 84547 w 420766"/>
                <a:gd name="connsiteY1-314" fmla="*/ 0 h 2251203"/>
                <a:gd name="connsiteX2-315" fmla="*/ 143540 w 420766"/>
                <a:gd name="connsiteY2-316" fmla="*/ 16031 h 2251203"/>
                <a:gd name="connsiteX3-317" fmla="*/ 172474 w 420766"/>
                <a:gd name="connsiteY3-318" fmla="*/ 14351 h 2251203"/>
                <a:gd name="connsiteX4-319" fmla="*/ 202534 w 420766"/>
                <a:gd name="connsiteY4-320" fmla="*/ 32063 h 2251203"/>
                <a:gd name="connsiteX5-321" fmla="*/ 247060 w 420766"/>
                <a:gd name="connsiteY5-322" fmla="*/ 48934 h 2251203"/>
                <a:gd name="connsiteX6-323" fmla="*/ 275993 w 420766"/>
                <a:gd name="connsiteY6-324" fmla="*/ 47254 h 2251203"/>
                <a:gd name="connsiteX7-325" fmla="*/ 291586 w 420766"/>
                <a:gd name="connsiteY7-326" fmla="*/ 65807 h 2251203"/>
                <a:gd name="connsiteX8-327" fmla="*/ 320519 w 420766"/>
                <a:gd name="connsiteY8-328" fmla="*/ 64126 h 2251203"/>
                <a:gd name="connsiteX9-329" fmla="*/ 336112 w 420766"/>
                <a:gd name="connsiteY9-330" fmla="*/ 82678 h 2251203"/>
                <a:gd name="connsiteX10-331" fmla="*/ 351705 w 420766"/>
                <a:gd name="connsiteY10-332" fmla="*/ 101230 h 2251203"/>
                <a:gd name="connsiteX11-333" fmla="*/ 367298 w 420766"/>
                <a:gd name="connsiteY11-334" fmla="*/ 119782 h 2251203"/>
                <a:gd name="connsiteX12-335" fmla="*/ 369551 w 420766"/>
                <a:gd name="connsiteY12-336" fmla="*/ 158567 h 2251203"/>
                <a:gd name="connsiteX13-337" fmla="*/ 356211 w 420766"/>
                <a:gd name="connsiteY13-338" fmla="*/ 178799 h 2251203"/>
                <a:gd name="connsiteX14-339" fmla="*/ 357337 w 420766"/>
                <a:gd name="connsiteY14-340" fmla="*/ 198193 h 2251203"/>
                <a:gd name="connsiteX15-341" fmla="*/ 343997 w 420766"/>
                <a:gd name="connsiteY15-342" fmla="*/ 218425 h 2251203"/>
                <a:gd name="connsiteX16-343" fmla="*/ 346250 w 420766"/>
                <a:gd name="connsiteY16-344" fmla="*/ 257210 h 2251203"/>
                <a:gd name="connsiteX17-345" fmla="*/ 332909 w 420766"/>
                <a:gd name="connsiteY17-346" fmla="*/ 277443 h 2251203"/>
                <a:gd name="connsiteX18-347" fmla="*/ 335162 w 420766"/>
                <a:gd name="connsiteY18-348" fmla="*/ 316227 h 2251203"/>
                <a:gd name="connsiteX19-349" fmla="*/ 322948 w 420766"/>
                <a:gd name="connsiteY19-350" fmla="*/ 355853 h 2251203"/>
                <a:gd name="connsiteX20-351" fmla="*/ 325201 w 420766"/>
                <a:gd name="connsiteY20-352" fmla="*/ 394638 h 2251203"/>
                <a:gd name="connsiteX21-353" fmla="*/ 328580 w 420766"/>
                <a:gd name="connsiteY21-354" fmla="*/ 452815 h 2251203"/>
                <a:gd name="connsiteX22-355" fmla="*/ 331959 w 420766"/>
                <a:gd name="connsiteY22-356" fmla="*/ 510992 h 2251203"/>
                <a:gd name="connsiteX23-357" fmla="*/ 336465 w 420766"/>
                <a:gd name="connsiteY23-358" fmla="*/ 588562 h 2251203"/>
                <a:gd name="connsiteX24-359" fmla="*/ 342097 w 420766"/>
                <a:gd name="connsiteY24-360" fmla="*/ 685524 h 2251203"/>
                <a:gd name="connsiteX25-361" fmla="*/ 348855 w 420766"/>
                <a:gd name="connsiteY25-362" fmla="*/ 801878 h 2251203"/>
                <a:gd name="connsiteX26-363" fmla="*/ 355613 w 420766"/>
                <a:gd name="connsiteY26-364" fmla="*/ 918233 h 2251203"/>
                <a:gd name="connsiteX27-365" fmla="*/ 362371 w 420766"/>
                <a:gd name="connsiteY27-366" fmla="*/ 1034588 h 2251203"/>
                <a:gd name="connsiteX28-367" fmla="*/ 369129 w 420766"/>
                <a:gd name="connsiteY28-368" fmla="*/ 1150942 h 2251203"/>
                <a:gd name="connsiteX29-369" fmla="*/ 374761 w 420766"/>
                <a:gd name="connsiteY29-370" fmla="*/ 1247905 h 2251203"/>
                <a:gd name="connsiteX30-371" fmla="*/ 380393 w 420766"/>
                <a:gd name="connsiteY30-372" fmla="*/ 1344867 h 2251203"/>
                <a:gd name="connsiteX31-373" fmla="*/ 384899 w 420766"/>
                <a:gd name="connsiteY31-374" fmla="*/ 1422436 h 2251203"/>
                <a:gd name="connsiteX32-375" fmla="*/ 389404 w 420766"/>
                <a:gd name="connsiteY32-376" fmla="*/ 1500007 h 2251203"/>
                <a:gd name="connsiteX33-377" fmla="*/ 392783 w 420766"/>
                <a:gd name="connsiteY33-378" fmla="*/ 1558184 h 2251203"/>
                <a:gd name="connsiteX34-379" fmla="*/ 410629 w 420766"/>
                <a:gd name="connsiteY34-380" fmla="*/ 1615520 h 2251203"/>
                <a:gd name="connsiteX35-381" fmla="*/ 415134 w 420766"/>
                <a:gd name="connsiteY35-382" fmla="*/ 1693091 h 2251203"/>
                <a:gd name="connsiteX36-383" fmla="*/ 420766 w 420766"/>
                <a:gd name="connsiteY36-384" fmla="*/ 1790052 h 2251203"/>
                <a:gd name="connsiteX37-385" fmla="*/ 410805 w 420766"/>
                <a:gd name="connsiteY37-386" fmla="*/ 1868463 h 2251203"/>
                <a:gd name="connsiteX38-387" fmla="*/ 401970 w 420766"/>
                <a:gd name="connsiteY38-388" fmla="*/ 1966265 h 2251203"/>
                <a:gd name="connsiteX39-389" fmla="*/ 390883 w 420766"/>
                <a:gd name="connsiteY39-390" fmla="*/ 2025283 h 2251203"/>
                <a:gd name="connsiteX40-391" fmla="*/ 379795 w 420766"/>
                <a:gd name="connsiteY40-392" fmla="*/ 2084300 h 2251203"/>
                <a:gd name="connsiteX41-393" fmla="*/ 354241 w 420766"/>
                <a:gd name="connsiteY41-394" fmla="*/ 2144158 h 2251203"/>
                <a:gd name="connsiteX42-395" fmla="*/ 327561 w 420766"/>
                <a:gd name="connsiteY42-396" fmla="*/ 2184624 h 2251203"/>
                <a:gd name="connsiteX43-397" fmla="*/ 299754 w 420766"/>
                <a:gd name="connsiteY43-398" fmla="*/ 2205696 h 2251203"/>
                <a:gd name="connsiteX44-399" fmla="*/ 271946 w 420766"/>
                <a:gd name="connsiteY44-400" fmla="*/ 2226769 h 2251203"/>
                <a:gd name="connsiteX45-401" fmla="*/ 244139 w 420766"/>
                <a:gd name="connsiteY45-402" fmla="*/ 2247842 h 2251203"/>
                <a:gd name="connsiteX46-403" fmla="*/ 215206 w 420766"/>
                <a:gd name="connsiteY46-404" fmla="*/ 2249523 h 2251203"/>
                <a:gd name="connsiteX47-405" fmla="*/ 186272 w 420766"/>
                <a:gd name="connsiteY47-406" fmla="*/ 2251203 h 2251203"/>
                <a:gd name="connsiteX48-407" fmla="*/ 170680 w 420766"/>
                <a:gd name="connsiteY48-408" fmla="*/ 2232651 h 2251203"/>
                <a:gd name="connsiteX49-409" fmla="*/ 162257 w 420766"/>
                <a:gd name="connsiteY49-410" fmla="*/ 2213536 h 2251203"/>
                <a:gd name="connsiteX50-411" fmla="*/ 173706 w 420766"/>
                <a:gd name="connsiteY50-412" fmla="*/ 1784944 h 2251203"/>
                <a:gd name="connsiteX51-413" fmla="*/ 171454 w 420766"/>
                <a:gd name="connsiteY51-414" fmla="*/ 1746160 h 2251203"/>
                <a:gd name="connsiteX52-415" fmla="*/ 170327 w 420766"/>
                <a:gd name="connsiteY52-416" fmla="*/ 1726767 h 2251203"/>
                <a:gd name="connsiteX53-417" fmla="*/ 166948 w 420766"/>
                <a:gd name="connsiteY53-418" fmla="*/ 1668591 h 2251203"/>
                <a:gd name="connsiteX54-419" fmla="*/ 163569 w 420766"/>
                <a:gd name="connsiteY54-420" fmla="*/ 1610413 h 2251203"/>
                <a:gd name="connsiteX55-421" fmla="*/ 159064 w 420766"/>
                <a:gd name="connsiteY55-422" fmla="*/ 1532843 h 2251203"/>
                <a:gd name="connsiteX56-423" fmla="*/ 169025 w 420766"/>
                <a:gd name="connsiteY56-424" fmla="*/ 1454433 h 2251203"/>
                <a:gd name="connsiteX57-425" fmla="*/ 158887 w 420766"/>
                <a:gd name="connsiteY57-426" fmla="*/ 1279901 h 2251203"/>
                <a:gd name="connsiteX58-427" fmla="*/ 148750 w 420766"/>
                <a:gd name="connsiteY58-428" fmla="*/ 1105369 h 2251203"/>
                <a:gd name="connsiteX59-429" fmla="*/ 129602 w 420766"/>
                <a:gd name="connsiteY59-430" fmla="*/ 775698 h 2251203"/>
                <a:gd name="connsiteX60-431" fmla="*/ 120591 w 420766"/>
                <a:gd name="connsiteY60-432" fmla="*/ 620558 h 2251203"/>
                <a:gd name="connsiteX61-433" fmla="*/ 117212 w 420766"/>
                <a:gd name="connsiteY61-434" fmla="*/ 562381 h 2251203"/>
                <a:gd name="connsiteX62-435" fmla="*/ 112706 w 420766"/>
                <a:gd name="connsiteY62-436" fmla="*/ 484811 h 2251203"/>
                <a:gd name="connsiteX63-437" fmla="*/ 94861 w 420766"/>
                <a:gd name="connsiteY63-438" fmla="*/ 427474 h 2251203"/>
                <a:gd name="connsiteX64-439" fmla="*/ 92608 w 420766"/>
                <a:gd name="connsiteY64-440" fmla="*/ 388690 h 2251203"/>
                <a:gd name="connsiteX65-441" fmla="*/ 89229 w 420766"/>
                <a:gd name="connsiteY65-442" fmla="*/ 330512 h 2251203"/>
                <a:gd name="connsiteX66-443" fmla="*/ 86976 w 420766"/>
                <a:gd name="connsiteY66-444" fmla="*/ 291727 h 2251203"/>
                <a:gd name="connsiteX67-445" fmla="*/ 69130 w 420766"/>
                <a:gd name="connsiteY67-446" fmla="*/ 234390 h 2251203"/>
                <a:gd name="connsiteX68-447" fmla="*/ 65751 w 420766"/>
                <a:gd name="connsiteY68-448" fmla="*/ 176212 h 2251203"/>
                <a:gd name="connsiteX69-449" fmla="*/ 47905 w 420766"/>
                <a:gd name="connsiteY69-450" fmla="*/ 118876 h 2251203"/>
                <a:gd name="connsiteX70-451" fmla="*/ 32312 w 420766"/>
                <a:gd name="connsiteY70-452" fmla="*/ 100324 h 2251203"/>
                <a:gd name="connsiteX71-453" fmla="*/ 16719 w 420766"/>
                <a:gd name="connsiteY71-454" fmla="*/ 81772 h 2251203"/>
                <a:gd name="connsiteX72-455" fmla="*/ 0 w 420766"/>
                <a:gd name="connsiteY72-456" fmla="*/ 43826 h 2251203"/>
                <a:gd name="connsiteX73-457" fmla="*/ 14467 w 420766"/>
                <a:gd name="connsiteY73-458" fmla="*/ 42986 h 2251203"/>
                <a:gd name="connsiteX74-459" fmla="*/ 27807 w 420766"/>
                <a:gd name="connsiteY74-460" fmla="*/ 22753 h 2251203"/>
                <a:gd name="connsiteX75-461" fmla="*/ 55614 w 420766"/>
                <a:gd name="connsiteY75-462" fmla="*/ 1681 h 2251203"/>
                <a:gd name="connsiteX0-463" fmla="*/ 55614 w 420766"/>
                <a:gd name="connsiteY0-464" fmla="*/ 1681 h 2251203"/>
                <a:gd name="connsiteX1-465" fmla="*/ 84547 w 420766"/>
                <a:gd name="connsiteY1-466" fmla="*/ 0 h 2251203"/>
                <a:gd name="connsiteX2-467" fmla="*/ 143540 w 420766"/>
                <a:gd name="connsiteY2-468" fmla="*/ 16031 h 2251203"/>
                <a:gd name="connsiteX3-469" fmla="*/ 172474 w 420766"/>
                <a:gd name="connsiteY3-470" fmla="*/ 14351 h 2251203"/>
                <a:gd name="connsiteX4-471" fmla="*/ 202534 w 420766"/>
                <a:gd name="connsiteY4-472" fmla="*/ 32063 h 2251203"/>
                <a:gd name="connsiteX5-473" fmla="*/ 247060 w 420766"/>
                <a:gd name="connsiteY5-474" fmla="*/ 48934 h 2251203"/>
                <a:gd name="connsiteX6-475" fmla="*/ 275993 w 420766"/>
                <a:gd name="connsiteY6-476" fmla="*/ 47254 h 2251203"/>
                <a:gd name="connsiteX7-477" fmla="*/ 291586 w 420766"/>
                <a:gd name="connsiteY7-478" fmla="*/ 65807 h 2251203"/>
                <a:gd name="connsiteX8-479" fmla="*/ 320519 w 420766"/>
                <a:gd name="connsiteY8-480" fmla="*/ 64126 h 2251203"/>
                <a:gd name="connsiteX9-481" fmla="*/ 336112 w 420766"/>
                <a:gd name="connsiteY9-482" fmla="*/ 82678 h 2251203"/>
                <a:gd name="connsiteX10-483" fmla="*/ 351705 w 420766"/>
                <a:gd name="connsiteY10-484" fmla="*/ 101230 h 2251203"/>
                <a:gd name="connsiteX11-485" fmla="*/ 367298 w 420766"/>
                <a:gd name="connsiteY11-486" fmla="*/ 119782 h 2251203"/>
                <a:gd name="connsiteX12-487" fmla="*/ 369551 w 420766"/>
                <a:gd name="connsiteY12-488" fmla="*/ 158567 h 2251203"/>
                <a:gd name="connsiteX13-489" fmla="*/ 356211 w 420766"/>
                <a:gd name="connsiteY13-490" fmla="*/ 178799 h 2251203"/>
                <a:gd name="connsiteX14-491" fmla="*/ 357337 w 420766"/>
                <a:gd name="connsiteY14-492" fmla="*/ 198193 h 2251203"/>
                <a:gd name="connsiteX15-493" fmla="*/ 343997 w 420766"/>
                <a:gd name="connsiteY15-494" fmla="*/ 218425 h 2251203"/>
                <a:gd name="connsiteX16-495" fmla="*/ 346250 w 420766"/>
                <a:gd name="connsiteY16-496" fmla="*/ 257210 h 2251203"/>
                <a:gd name="connsiteX17-497" fmla="*/ 332909 w 420766"/>
                <a:gd name="connsiteY17-498" fmla="*/ 277443 h 2251203"/>
                <a:gd name="connsiteX18-499" fmla="*/ 335162 w 420766"/>
                <a:gd name="connsiteY18-500" fmla="*/ 316227 h 2251203"/>
                <a:gd name="connsiteX19-501" fmla="*/ 322948 w 420766"/>
                <a:gd name="connsiteY19-502" fmla="*/ 355853 h 2251203"/>
                <a:gd name="connsiteX20-503" fmla="*/ 325201 w 420766"/>
                <a:gd name="connsiteY20-504" fmla="*/ 394638 h 2251203"/>
                <a:gd name="connsiteX21-505" fmla="*/ 328580 w 420766"/>
                <a:gd name="connsiteY21-506" fmla="*/ 452815 h 2251203"/>
                <a:gd name="connsiteX22-507" fmla="*/ 331959 w 420766"/>
                <a:gd name="connsiteY22-508" fmla="*/ 510992 h 2251203"/>
                <a:gd name="connsiteX23-509" fmla="*/ 336465 w 420766"/>
                <a:gd name="connsiteY23-510" fmla="*/ 588562 h 2251203"/>
                <a:gd name="connsiteX24-511" fmla="*/ 342097 w 420766"/>
                <a:gd name="connsiteY24-512" fmla="*/ 685524 h 2251203"/>
                <a:gd name="connsiteX25-513" fmla="*/ 348855 w 420766"/>
                <a:gd name="connsiteY25-514" fmla="*/ 801878 h 2251203"/>
                <a:gd name="connsiteX26-515" fmla="*/ 355613 w 420766"/>
                <a:gd name="connsiteY26-516" fmla="*/ 918233 h 2251203"/>
                <a:gd name="connsiteX27-517" fmla="*/ 362371 w 420766"/>
                <a:gd name="connsiteY27-518" fmla="*/ 1034588 h 2251203"/>
                <a:gd name="connsiteX28-519" fmla="*/ 369129 w 420766"/>
                <a:gd name="connsiteY28-520" fmla="*/ 1150942 h 2251203"/>
                <a:gd name="connsiteX29-521" fmla="*/ 374761 w 420766"/>
                <a:gd name="connsiteY29-522" fmla="*/ 1247905 h 2251203"/>
                <a:gd name="connsiteX30-523" fmla="*/ 380393 w 420766"/>
                <a:gd name="connsiteY30-524" fmla="*/ 1344867 h 2251203"/>
                <a:gd name="connsiteX31-525" fmla="*/ 384899 w 420766"/>
                <a:gd name="connsiteY31-526" fmla="*/ 1422436 h 2251203"/>
                <a:gd name="connsiteX32-527" fmla="*/ 389404 w 420766"/>
                <a:gd name="connsiteY32-528" fmla="*/ 1500007 h 2251203"/>
                <a:gd name="connsiteX33-529" fmla="*/ 392783 w 420766"/>
                <a:gd name="connsiteY33-530" fmla="*/ 1558184 h 2251203"/>
                <a:gd name="connsiteX34-531" fmla="*/ 410629 w 420766"/>
                <a:gd name="connsiteY34-532" fmla="*/ 1615520 h 2251203"/>
                <a:gd name="connsiteX35-533" fmla="*/ 415134 w 420766"/>
                <a:gd name="connsiteY35-534" fmla="*/ 1693091 h 2251203"/>
                <a:gd name="connsiteX36-535" fmla="*/ 420766 w 420766"/>
                <a:gd name="connsiteY36-536" fmla="*/ 1790052 h 2251203"/>
                <a:gd name="connsiteX37-537" fmla="*/ 410805 w 420766"/>
                <a:gd name="connsiteY37-538" fmla="*/ 1868463 h 2251203"/>
                <a:gd name="connsiteX38-539" fmla="*/ 401970 w 420766"/>
                <a:gd name="connsiteY38-540" fmla="*/ 1966265 h 2251203"/>
                <a:gd name="connsiteX39-541" fmla="*/ 390883 w 420766"/>
                <a:gd name="connsiteY39-542" fmla="*/ 2025283 h 2251203"/>
                <a:gd name="connsiteX40-543" fmla="*/ 379795 w 420766"/>
                <a:gd name="connsiteY40-544" fmla="*/ 2084300 h 2251203"/>
                <a:gd name="connsiteX41-545" fmla="*/ 354241 w 420766"/>
                <a:gd name="connsiteY41-546" fmla="*/ 2144158 h 2251203"/>
                <a:gd name="connsiteX42-547" fmla="*/ 327561 w 420766"/>
                <a:gd name="connsiteY42-548" fmla="*/ 2184624 h 2251203"/>
                <a:gd name="connsiteX43-549" fmla="*/ 299754 w 420766"/>
                <a:gd name="connsiteY43-550" fmla="*/ 2205696 h 2251203"/>
                <a:gd name="connsiteX44-551" fmla="*/ 271946 w 420766"/>
                <a:gd name="connsiteY44-552" fmla="*/ 2226769 h 2251203"/>
                <a:gd name="connsiteX45-553" fmla="*/ 244139 w 420766"/>
                <a:gd name="connsiteY45-554" fmla="*/ 2247842 h 2251203"/>
                <a:gd name="connsiteX46-555" fmla="*/ 215206 w 420766"/>
                <a:gd name="connsiteY46-556" fmla="*/ 2249523 h 2251203"/>
                <a:gd name="connsiteX47-557" fmla="*/ 186272 w 420766"/>
                <a:gd name="connsiteY47-558" fmla="*/ 2251203 h 2251203"/>
                <a:gd name="connsiteX48-559" fmla="*/ 170680 w 420766"/>
                <a:gd name="connsiteY48-560" fmla="*/ 2232651 h 2251203"/>
                <a:gd name="connsiteX49-561" fmla="*/ 173706 w 420766"/>
                <a:gd name="connsiteY49-562" fmla="*/ 1784944 h 2251203"/>
                <a:gd name="connsiteX50-563" fmla="*/ 171454 w 420766"/>
                <a:gd name="connsiteY50-564" fmla="*/ 1746160 h 2251203"/>
                <a:gd name="connsiteX51-565" fmla="*/ 170327 w 420766"/>
                <a:gd name="connsiteY51-566" fmla="*/ 1726767 h 2251203"/>
                <a:gd name="connsiteX52-567" fmla="*/ 166948 w 420766"/>
                <a:gd name="connsiteY52-568" fmla="*/ 1668591 h 2251203"/>
                <a:gd name="connsiteX53-569" fmla="*/ 163569 w 420766"/>
                <a:gd name="connsiteY53-570" fmla="*/ 1610413 h 2251203"/>
                <a:gd name="connsiteX54-571" fmla="*/ 159064 w 420766"/>
                <a:gd name="connsiteY54-572" fmla="*/ 1532843 h 2251203"/>
                <a:gd name="connsiteX55-573" fmla="*/ 169025 w 420766"/>
                <a:gd name="connsiteY55-574" fmla="*/ 1454433 h 2251203"/>
                <a:gd name="connsiteX56-575" fmla="*/ 158887 w 420766"/>
                <a:gd name="connsiteY56-576" fmla="*/ 1279901 h 2251203"/>
                <a:gd name="connsiteX57-577" fmla="*/ 148750 w 420766"/>
                <a:gd name="connsiteY57-578" fmla="*/ 1105369 h 2251203"/>
                <a:gd name="connsiteX58-579" fmla="*/ 129602 w 420766"/>
                <a:gd name="connsiteY58-580" fmla="*/ 775698 h 2251203"/>
                <a:gd name="connsiteX59-581" fmla="*/ 120591 w 420766"/>
                <a:gd name="connsiteY59-582" fmla="*/ 620558 h 2251203"/>
                <a:gd name="connsiteX60-583" fmla="*/ 117212 w 420766"/>
                <a:gd name="connsiteY60-584" fmla="*/ 562381 h 2251203"/>
                <a:gd name="connsiteX61-585" fmla="*/ 112706 w 420766"/>
                <a:gd name="connsiteY61-586" fmla="*/ 484811 h 2251203"/>
                <a:gd name="connsiteX62-587" fmla="*/ 94861 w 420766"/>
                <a:gd name="connsiteY62-588" fmla="*/ 427474 h 2251203"/>
                <a:gd name="connsiteX63-589" fmla="*/ 92608 w 420766"/>
                <a:gd name="connsiteY63-590" fmla="*/ 388690 h 2251203"/>
                <a:gd name="connsiteX64-591" fmla="*/ 89229 w 420766"/>
                <a:gd name="connsiteY64-592" fmla="*/ 330512 h 2251203"/>
                <a:gd name="connsiteX65-593" fmla="*/ 86976 w 420766"/>
                <a:gd name="connsiteY65-594" fmla="*/ 291727 h 2251203"/>
                <a:gd name="connsiteX66-595" fmla="*/ 69130 w 420766"/>
                <a:gd name="connsiteY66-596" fmla="*/ 234390 h 2251203"/>
                <a:gd name="connsiteX67-597" fmla="*/ 65751 w 420766"/>
                <a:gd name="connsiteY67-598" fmla="*/ 176212 h 2251203"/>
                <a:gd name="connsiteX68-599" fmla="*/ 47905 w 420766"/>
                <a:gd name="connsiteY68-600" fmla="*/ 118876 h 2251203"/>
                <a:gd name="connsiteX69-601" fmla="*/ 32312 w 420766"/>
                <a:gd name="connsiteY69-602" fmla="*/ 100324 h 2251203"/>
                <a:gd name="connsiteX70-603" fmla="*/ 16719 w 420766"/>
                <a:gd name="connsiteY70-604" fmla="*/ 81772 h 2251203"/>
                <a:gd name="connsiteX71-605" fmla="*/ 0 w 420766"/>
                <a:gd name="connsiteY71-606" fmla="*/ 43826 h 2251203"/>
                <a:gd name="connsiteX72-607" fmla="*/ 14467 w 420766"/>
                <a:gd name="connsiteY72-608" fmla="*/ 42986 h 2251203"/>
                <a:gd name="connsiteX73-609" fmla="*/ 27807 w 420766"/>
                <a:gd name="connsiteY73-610" fmla="*/ 22753 h 2251203"/>
                <a:gd name="connsiteX74-611" fmla="*/ 55614 w 420766"/>
                <a:gd name="connsiteY74-612" fmla="*/ 1681 h 22512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</a:cxnLst>
              <a:rect l="l" t="t" r="r" b="b"/>
              <a:pathLst>
                <a:path w="420766" h="2251203">
                  <a:moveTo>
                    <a:pt x="55614" y="1681"/>
                  </a:moveTo>
                  <a:lnTo>
                    <a:pt x="84547" y="0"/>
                  </a:lnTo>
                  <a:lnTo>
                    <a:pt x="143540" y="16031"/>
                  </a:lnTo>
                  <a:lnTo>
                    <a:pt x="172474" y="14351"/>
                  </a:lnTo>
                  <a:lnTo>
                    <a:pt x="202534" y="32063"/>
                  </a:lnTo>
                  <a:lnTo>
                    <a:pt x="247060" y="48934"/>
                  </a:lnTo>
                  <a:lnTo>
                    <a:pt x="275993" y="47254"/>
                  </a:lnTo>
                  <a:lnTo>
                    <a:pt x="291586" y="65807"/>
                  </a:lnTo>
                  <a:lnTo>
                    <a:pt x="320519" y="64126"/>
                  </a:lnTo>
                  <a:lnTo>
                    <a:pt x="336112" y="82678"/>
                  </a:lnTo>
                  <a:lnTo>
                    <a:pt x="351705" y="101230"/>
                  </a:lnTo>
                  <a:lnTo>
                    <a:pt x="367298" y="119782"/>
                  </a:lnTo>
                  <a:lnTo>
                    <a:pt x="369551" y="158567"/>
                  </a:lnTo>
                  <a:lnTo>
                    <a:pt x="356211" y="178799"/>
                  </a:lnTo>
                  <a:cubicBezTo>
                    <a:pt x="356586" y="185264"/>
                    <a:pt x="356962" y="191728"/>
                    <a:pt x="357337" y="198193"/>
                  </a:cubicBezTo>
                  <a:lnTo>
                    <a:pt x="343997" y="218425"/>
                  </a:lnTo>
                  <a:lnTo>
                    <a:pt x="346250" y="257210"/>
                  </a:lnTo>
                  <a:lnTo>
                    <a:pt x="332909" y="277443"/>
                  </a:lnTo>
                  <a:lnTo>
                    <a:pt x="335162" y="316227"/>
                  </a:lnTo>
                  <a:lnTo>
                    <a:pt x="322948" y="355853"/>
                  </a:lnTo>
                  <a:lnTo>
                    <a:pt x="325201" y="394638"/>
                  </a:lnTo>
                  <a:lnTo>
                    <a:pt x="328580" y="452815"/>
                  </a:lnTo>
                  <a:lnTo>
                    <a:pt x="331959" y="510992"/>
                  </a:lnTo>
                  <a:lnTo>
                    <a:pt x="336465" y="588562"/>
                  </a:lnTo>
                  <a:lnTo>
                    <a:pt x="342097" y="685524"/>
                  </a:lnTo>
                  <a:lnTo>
                    <a:pt x="348855" y="801878"/>
                  </a:lnTo>
                  <a:lnTo>
                    <a:pt x="355613" y="918233"/>
                  </a:lnTo>
                  <a:lnTo>
                    <a:pt x="362371" y="1034588"/>
                  </a:lnTo>
                  <a:lnTo>
                    <a:pt x="369129" y="1150942"/>
                  </a:lnTo>
                  <a:lnTo>
                    <a:pt x="374761" y="1247905"/>
                  </a:lnTo>
                  <a:lnTo>
                    <a:pt x="380393" y="1344867"/>
                  </a:lnTo>
                  <a:lnTo>
                    <a:pt x="384899" y="1422436"/>
                  </a:lnTo>
                  <a:lnTo>
                    <a:pt x="389404" y="1500007"/>
                  </a:lnTo>
                  <a:lnTo>
                    <a:pt x="392783" y="1558184"/>
                  </a:lnTo>
                  <a:lnTo>
                    <a:pt x="410629" y="1615520"/>
                  </a:lnTo>
                  <a:lnTo>
                    <a:pt x="415134" y="1693091"/>
                  </a:lnTo>
                  <a:lnTo>
                    <a:pt x="420766" y="1790052"/>
                  </a:lnTo>
                  <a:lnTo>
                    <a:pt x="410805" y="1868463"/>
                  </a:lnTo>
                  <a:lnTo>
                    <a:pt x="401970" y="1966265"/>
                  </a:lnTo>
                  <a:lnTo>
                    <a:pt x="390883" y="2025283"/>
                  </a:lnTo>
                  <a:lnTo>
                    <a:pt x="379795" y="2084300"/>
                  </a:lnTo>
                  <a:lnTo>
                    <a:pt x="354241" y="2144158"/>
                  </a:lnTo>
                  <a:lnTo>
                    <a:pt x="327561" y="2184624"/>
                  </a:lnTo>
                  <a:lnTo>
                    <a:pt x="299754" y="2205696"/>
                  </a:lnTo>
                  <a:lnTo>
                    <a:pt x="271946" y="2226769"/>
                  </a:lnTo>
                  <a:lnTo>
                    <a:pt x="244139" y="2247842"/>
                  </a:lnTo>
                  <a:lnTo>
                    <a:pt x="215206" y="2249523"/>
                  </a:lnTo>
                  <a:lnTo>
                    <a:pt x="186272" y="2251203"/>
                  </a:lnTo>
                  <a:lnTo>
                    <a:pt x="170680" y="2232651"/>
                  </a:lnTo>
                  <a:cubicBezTo>
                    <a:pt x="171689" y="2083415"/>
                    <a:pt x="172697" y="1934180"/>
                    <a:pt x="173706" y="1784944"/>
                  </a:cubicBezTo>
                  <a:lnTo>
                    <a:pt x="171454" y="1746160"/>
                  </a:lnTo>
                  <a:cubicBezTo>
                    <a:pt x="171078" y="1739696"/>
                    <a:pt x="170703" y="1733231"/>
                    <a:pt x="170327" y="1726767"/>
                  </a:cubicBezTo>
                  <a:lnTo>
                    <a:pt x="166948" y="1668591"/>
                  </a:lnTo>
                  <a:lnTo>
                    <a:pt x="163569" y="1610413"/>
                  </a:lnTo>
                  <a:lnTo>
                    <a:pt x="159064" y="1532843"/>
                  </a:lnTo>
                  <a:lnTo>
                    <a:pt x="169025" y="1454433"/>
                  </a:lnTo>
                  <a:lnTo>
                    <a:pt x="158887" y="1279901"/>
                  </a:lnTo>
                  <a:lnTo>
                    <a:pt x="148750" y="1105369"/>
                  </a:lnTo>
                  <a:lnTo>
                    <a:pt x="129602" y="775698"/>
                  </a:lnTo>
                  <a:lnTo>
                    <a:pt x="120591" y="620558"/>
                  </a:lnTo>
                  <a:lnTo>
                    <a:pt x="117212" y="562381"/>
                  </a:lnTo>
                  <a:lnTo>
                    <a:pt x="112706" y="484811"/>
                  </a:lnTo>
                  <a:lnTo>
                    <a:pt x="94861" y="427474"/>
                  </a:lnTo>
                  <a:lnTo>
                    <a:pt x="92608" y="388690"/>
                  </a:lnTo>
                  <a:lnTo>
                    <a:pt x="89229" y="330512"/>
                  </a:lnTo>
                  <a:lnTo>
                    <a:pt x="86976" y="291727"/>
                  </a:lnTo>
                  <a:lnTo>
                    <a:pt x="69130" y="234390"/>
                  </a:lnTo>
                  <a:lnTo>
                    <a:pt x="65751" y="176212"/>
                  </a:lnTo>
                  <a:lnTo>
                    <a:pt x="47905" y="118876"/>
                  </a:lnTo>
                  <a:lnTo>
                    <a:pt x="32312" y="100324"/>
                  </a:lnTo>
                  <a:lnTo>
                    <a:pt x="16719" y="81772"/>
                  </a:lnTo>
                  <a:lnTo>
                    <a:pt x="0" y="43826"/>
                  </a:lnTo>
                  <a:lnTo>
                    <a:pt x="14467" y="42986"/>
                  </a:lnTo>
                  <a:lnTo>
                    <a:pt x="27807" y="22753"/>
                  </a:lnTo>
                  <a:lnTo>
                    <a:pt x="55614" y="16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4" name="Freeform 490"/>
          <p:cNvSpPr/>
          <p:nvPr/>
        </p:nvSpPr>
        <p:spPr bwMode="auto">
          <a:xfrm>
            <a:off x="2846070" y="2186940"/>
            <a:ext cx="340995" cy="1090295"/>
          </a:xfrm>
          <a:custGeom>
            <a:avLst/>
            <a:gdLst>
              <a:gd name="T0" fmla="*/ 8 w 88"/>
              <a:gd name="T1" fmla="*/ 28 h 200"/>
              <a:gd name="T2" fmla="*/ 4 w 88"/>
              <a:gd name="T3" fmla="*/ 24 h 200"/>
              <a:gd name="T4" fmla="*/ 0 w 88"/>
              <a:gd name="T5" fmla="*/ 20 h 200"/>
              <a:gd name="T6" fmla="*/ 0 w 88"/>
              <a:gd name="T7" fmla="*/ 12 h 200"/>
              <a:gd name="T8" fmla="*/ 0 w 88"/>
              <a:gd name="T9" fmla="*/ 8 h 200"/>
              <a:gd name="T10" fmla="*/ 4 w 88"/>
              <a:gd name="T11" fmla="*/ 4 h 200"/>
              <a:gd name="T12" fmla="*/ 8 w 88"/>
              <a:gd name="T13" fmla="*/ 0 h 200"/>
              <a:gd name="T14" fmla="*/ 16 w 88"/>
              <a:gd name="T15" fmla="*/ 0 h 200"/>
              <a:gd name="T16" fmla="*/ 24 w 88"/>
              <a:gd name="T17" fmla="*/ 0 h 200"/>
              <a:gd name="T18" fmla="*/ 36 w 88"/>
              <a:gd name="T19" fmla="*/ 0 h 200"/>
              <a:gd name="T20" fmla="*/ 44 w 88"/>
              <a:gd name="T21" fmla="*/ 4 h 200"/>
              <a:gd name="T22" fmla="*/ 52 w 88"/>
              <a:gd name="T23" fmla="*/ 4 h 200"/>
              <a:gd name="T24" fmla="*/ 60 w 88"/>
              <a:gd name="T25" fmla="*/ 8 h 200"/>
              <a:gd name="T26" fmla="*/ 64 w 88"/>
              <a:gd name="T27" fmla="*/ 8 h 200"/>
              <a:gd name="T28" fmla="*/ 64 w 88"/>
              <a:gd name="T29" fmla="*/ 12 h 200"/>
              <a:gd name="T30" fmla="*/ 68 w 88"/>
              <a:gd name="T31" fmla="*/ 16 h 200"/>
              <a:gd name="T32" fmla="*/ 72 w 88"/>
              <a:gd name="T33" fmla="*/ 20 h 200"/>
              <a:gd name="T34" fmla="*/ 76 w 88"/>
              <a:gd name="T35" fmla="*/ 28 h 200"/>
              <a:gd name="T36" fmla="*/ 80 w 88"/>
              <a:gd name="T37" fmla="*/ 36 h 200"/>
              <a:gd name="T38" fmla="*/ 80 w 88"/>
              <a:gd name="T39" fmla="*/ 48 h 200"/>
              <a:gd name="T40" fmla="*/ 84 w 88"/>
              <a:gd name="T41" fmla="*/ 60 h 200"/>
              <a:gd name="T42" fmla="*/ 84 w 88"/>
              <a:gd name="T43" fmla="*/ 84 h 200"/>
              <a:gd name="T44" fmla="*/ 88 w 88"/>
              <a:gd name="T45" fmla="*/ 108 h 200"/>
              <a:gd name="T46" fmla="*/ 88 w 88"/>
              <a:gd name="T47" fmla="*/ 128 h 200"/>
              <a:gd name="T48" fmla="*/ 88 w 88"/>
              <a:gd name="T49" fmla="*/ 148 h 200"/>
              <a:gd name="T50" fmla="*/ 88 w 88"/>
              <a:gd name="T51" fmla="*/ 164 h 200"/>
              <a:gd name="T52" fmla="*/ 88 w 88"/>
              <a:gd name="T53" fmla="*/ 172 h 200"/>
              <a:gd name="T54" fmla="*/ 88 w 88"/>
              <a:gd name="T55" fmla="*/ 180 h 200"/>
              <a:gd name="T56" fmla="*/ 88 w 88"/>
              <a:gd name="T57" fmla="*/ 184 h 200"/>
              <a:gd name="T58" fmla="*/ 84 w 88"/>
              <a:gd name="T59" fmla="*/ 188 h 200"/>
              <a:gd name="T60" fmla="*/ 84 w 88"/>
              <a:gd name="T61" fmla="*/ 188 h 200"/>
              <a:gd name="T62" fmla="*/ 84 w 88"/>
              <a:gd name="T63" fmla="*/ 192 h 200"/>
              <a:gd name="T64" fmla="*/ 80 w 88"/>
              <a:gd name="T65" fmla="*/ 196 h 200"/>
              <a:gd name="T66" fmla="*/ 76 w 88"/>
              <a:gd name="T67" fmla="*/ 196 h 200"/>
              <a:gd name="T68" fmla="*/ 64 w 88"/>
              <a:gd name="T69" fmla="*/ 200 h 200"/>
              <a:gd name="T70" fmla="*/ 60 w 88"/>
              <a:gd name="T71" fmla="*/ 196 h 200"/>
              <a:gd name="T72" fmla="*/ 56 w 88"/>
              <a:gd name="T73" fmla="*/ 192 h 200"/>
              <a:gd name="T74" fmla="*/ 52 w 88"/>
              <a:gd name="T75" fmla="*/ 184 h 200"/>
              <a:gd name="T76" fmla="*/ 48 w 88"/>
              <a:gd name="T77" fmla="*/ 172 h 200"/>
              <a:gd name="T78" fmla="*/ 44 w 88"/>
              <a:gd name="T79" fmla="*/ 160 h 200"/>
              <a:gd name="T80" fmla="*/ 40 w 88"/>
              <a:gd name="T81" fmla="*/ 148 h 200"/>
              <a:gd name="T82" fmla="*/ 40 w 88"/>
              <a:gd name="T83" fmla="*/ 140 h 200"/>
              <a:gd name="T84" fmla="*/ 40 w 88"/>
              <a:gd name="T85" fmla="*/ 132 h 200"/>
              <a:gd name="T86" fmla="*/ 36 w 88"/>
              <a:gd name="T87" fmla="*/ 124 h 200"/>
              <a:gd name="T88" fmla="*/ 36 w 88"/>
              <a:gd name="T89" fmla="*/ 112 h 200"/>
              <a:gd name="T90" fmla="*/ 32 w 88"/>
              <a:gd name="T91" fmla="*/ 96 h 200"/>
              <a:gd name="T92" fmla="*/ 32 w 88"/>
              <a:gd name="T93" fmla="*/ 76 h 200"/>
              <a:gd name="T94" fmla="*/ 28 w 88"/>
              <a:gd name="T95" fmla="*/ 68 h 200"/>
              <a:gd name="T96" fmla="*/ 24 w 88"/>
              <a:gd name="T97" fmla="*/ 60 h 200"/>
              <a:gd name="T98" fmla="*/ 24 w 88"/>
              <a:gd name="T99" fmla="*/ 52 h 200"/>
              <a:gd name="T100" fmla="*/ 20 w 88"/>
              <a:gd name="T101" fmla="*/ 44 h 200"/>
              <a:gd name="T102" fmla="*/ 16 w 88"/>
              <a:gd name="T103" fmla="*/ 36 h 200"/>
              <a:gd name="T104" fmla="*/ 8 w 88"/>
              <a:gd name="T105" fmla="*/ 28 h 200"/>
              <a:gd name="T106" fmla="*/ 8 w 88"/>
              <a:gd name="T107" fmla="*/ 2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200">
                <a:moveTo>
                  <a:pt x="8" y="28"/>
                </a:move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6" y="0"/>
                </a:lnTo>
                <a:lnTo>
                  <a:pt x="44" y="4"/>
                </a:lnTo>
                <a:lnTo>
                  <a:pt x="52" y="4"/>
                </a:lnTo>
                <a:lnTo>
                  <a:pt x="60" y="8"/>
                </a:lnTo>
                <a:lnTo>
                  <a:pt x="64" y="8"/>
                </a:lnTo>
                <a:lnTo>
                  <a:pt x="64" y="12"/>
                </a:lnTo>
                <a:lnTo>
                  <a:pt x="68" y="16"/>
                </a:lnTo>
                <a:lnTo>
                  <a:pt x="72" y="20"/>
                </a:lnTo>
                <a:lnTo>
                  <a:pt x="76" y="28"/>
                </a:lnTo>
                <a:lnTo>
                  <a:pt x="80" y="36"/>
                </a:lnTo>
                <a:lnTo>
                  <a:pt x="80" y="48"/>
                </a:lnTo>
                <a:lnTo>
                  <a:pt x="84" y="60"/>
                </a:lnTo>
                <a:lnTo>
                  <a:pt x="84" y="84"/>
                </a:lnTo>
                <a:lnTo>
                  <a:pt x="88" y="108"/>
                </a:lnTo>
                <a:lnTo>
                  <a:pt x="88" y="128"/>
                </a:lnTo>
                <a:lnTo>
                  <a:pt x="88" y="148"/>
                </a:lnTo>
                <a:lnTo>
                  <a:pt x="88" y="164"/>
                </a:lnTo>
                <a:lnTo>
                  <a:pt x="88" y="172"/>
                </a:lnTo>
                <a:lnTo>
                  <a:pt x="88" y="180"/>
                </a:lnTo>
                <a:lnTo>
                  <a:pt x="88" y="184"/>
                </a:lnTo>
                <a:lnTo>
                  <a:pt x="84" y="188"/>
                </a:lnTo>
                <a:lnTo>
                  <a:pt x="84" y="188"/>
                </a:lnTo>
                <a:lnTo>
                  <a:pt x="84" y="192"/>
                </a:lnTo>
                <a:lnTo>
                  <a:pt x="80" y="196"/>
                </a:lnTo>
                <a:lnTo>
                  <a:pt x="76" y="196"/>
                </a:lnTo>
                <a:lnTo>
                  <a:pt x="64" y="200"/>
                </a:lnTo>
                <a:lnTo>
                  <a:pt x="60" y="196"/>
                </a:lnTo>
                <a:lnTo>
                  <a:pt x="56" y="192"/>
                </a:lnTo>
                <a:lnTo>
                  <a:pt x="52" y="184"/>
                </a:lnTo>
                <a:lnTo>
                  <a:pt x="48" y="172"/>
                </a:lnTo>
                <a:lnTo>
                  <a:pt x="44" y="160"/>
                </a:lnTo>
                <a:lnTo>
                  <a:pt x="40" y="148"/>
                </a:lnTo>
                <a:lnTo>
                  <a:pt x="40" y="140"/>
                </a:lnTo>
                <a:lnTo>
                  <a:pt x="40" y="132"/>
                </a:lnTo>
                <a:lnTo>
                  <a:pt x="36" y="124"/>
                </a:lnTo>
                <a:lnTo>
                  <a:pt x="36" y="112"/>
                </a:lnTo>
                <a:lnTo>
                  <a:pt x="32" y="96"/>
                </a:lnTo>
                <a:lnTo>
                  <a:pt x="32" y="76"/>
                </a:lnTo>
                <a:lnTo>
                  <a:pt x="28" y="68"/>
                </a:lnTo>
                <a:lnTo>
                  <a:pt x="24" y="60"/>
                </a:lnTo>
                <a:lnTo>
                  <a:pt x="24" y="52"/>
                </a:lnTo>
                <a:lnTo>
                  <a:pt x="20" y="44"/>
                </a:lnTo>
                <a:lnTo>
                  <a:pt x="16" y="36"/>
                </a:lnTo>
                <a:lnTo>
                  <a:pt x="8" y="28"/>
                </a:lnTo>
                <a:lnTo>
                  <a:pt x="8" y="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Freeform 492"/>
          <p:cNvSpPr/>
          <p:nvPr/>
        </p:nvSpPr>
        <p:spPr bwMode="auto">
          <a:xfrm>
            <a:off x="3104515" y="2955925"/>
            <a:ext cx="871855" cy="243840"/>
          </a:xfrm>
          <a:custGeom>
            <a:avLst/>
            <a:gdLst>
              <a:gd name="T0" fmla="*/ 0 w 184"/>
              <a:gd name="T1" fmla="*/ 24 h 56"/>
              <a:gd name="T2" fmla="*/ 8 w 184"/>
              <a:gd name="T3" fmla="*/ 20 h 56"/>
              <a:gd name="T4" fmla="*/ 16 w 184"/>
              <a:gd name="T5" fmla="*/ 20 h 56"/>
              <a:gd name="T6" fmla="*/ 24 w 184"/>
              <a:gd name="T7" fmla="*/ 20 h 56"/>
              <a:gd name="T8" fmla="*/ 36 w 184"/>
              <a:gd name="T9" fmla="*/ 20 h 56"/>
              <a:gd name="T10" fmla="*/ 48 w 184"/>
              <a:gd name="T11" fmla="*/ 16 h 56"/>
              <a:gd name="T12" fmla="*/ 64 w 184"/>
              <a:gd name="T13" fmla="*/ 16 h 56"/>
              <a:gd name="T14" fmla="*/ 80 w 184"/>
              <a:gd name="T15" fmla="*/ 12 h 56"/>
              <a:gd name="T16" fmla="*/ 100 w 184"/>
              <a:gd name="T17" fmla="*/ 8 h 56"/>
              <a:gd name="T18" fmla="*/ 116 w 184"/>
              <a:gd name="T19" fmla="*/ 4 h 56"/>
              <a:gd name="T20" fmla="*/ 132 w 184"/>
              <a:gd name="T21" fmla="*/ 4 h 56"/>
              <a:gd name="T22" fmla="*/ 148 w 184"/>
              <a:gd name="T23" fmla="*/ 4 h 56"/>
              <a:gd name="T24" fmla="*/ 160 w 184"/>
              <a:gd name="T25" fmla="*/ 0 h 56"/>
              <a:gd name="T26" fmla="*/ 168 w 184"/>
              <a:gd name="T27" fmla="*/ 0 h 56"/>
              <a:gd name="T28" fmla="*/ 176 w 184"/>
              <a:gd name="T29" fmla="*/ 4 h 56"/>
              <a:gd name="T30" fmla="*/ 180 w 184"/>
              <a:gd name="T31" fmla="*/ 4 h 56"/>
              <a:gd name="T32" fmla="*/ 180 w 184"/>
              <a:gd name="T33" fmla="*/ 8 h 56"/>
              <a:gd name="T34" fmla="*/ 184 w 184"/>
              <a:gd name="T35" fmla="*/ 12 h 56"/>
              <a:gd name="T36" fmla="*/ 184 w 184"/>
              <a:gd name="T37" fmla="*/ 20 h 56"/>
              <a:gd name="T38" fmla="*/ 180 w 184"/>
              <a:gd name="T39" fmla="*/ 24 h 56"/>
              <a:gd name="T40" fmla="*/ 176 w 184"/>
              <a:gd name="T41" fmla="*/ 28 h 56"/>
              <a:gd name="T42" fmla="*/ 172 w 184"/>
              <a:gd name="T43" fmla="*/ 28 h 56"/>
              <a:gd name="T44" fmla="*/ 172 w 184"/>
              <a:gd name="T45" fmla="*/ 32 h 56"/>
              <a:gd name="T46" fmla="*/ 164 w 184"/>
              <a:gd name="T47" fmla="*/ 32 h 56"/>
              <a:gd name="T48" fmla="*/ 160 w 184"/>
              <a:gd name="T49" fmla="*/ 36 h 56"/>
              <a:gd name="T50" fmla="*/ 152 w 184"/>
              <a:gd name="T51" fmla="*/ 36 h 56"/>
              <a:gd name="T52" fmla="*/ 144 w 184"/>
              <a:gd name="T53" fmla="*/ 36 h 56"/>
              <a:gd name="T54" fmla="*/ 136 w 184"/>
              <a:gd name="T55" fmla="*/ 40 h 56"/>
              <a:gd name="T56" fmla="*/ 128 w 184"/>
              <a:gd name="T57" fmla="*/ 40 h 56"/>
              <a:gd name="T58" fmla="*/ 116 w 184"/>
              <a:gd name="T59" fmla="*/ 44 h 56"/>
              <a:gd name="T60" fmla="*/ 104 w 184"/>
              <a:gd name="T61" fmla="*/ 44 h 56"/>
              <a:gd name="T62" fmla="*/ 88 w 184"/>
              <a:gd name="T63" fmla="*/ 44 h 56"/>
              <a:gd name="T64" fmla="*/ 76 w 184"/>
              <a:gd name="T65" fmla="*/ 48 h 56"/>
              <a:gd name="T66" fmla="*/ 60 w 184"/>
              <a:gd name="T67" fmla="*/ 48 h 56"/>
              <a:gd name="T68" fmla="*/ 40 w 184"/>
              <a:gd name="T69" fmla="*/ 52 h 56"/>
              <a:gd name="T70" fmla="*/ 24 w 184"/>
              <a:gd name="T71" fmla="*/ 52 h 56"/>
              <a:gd name="T72" fmla="*/ 4 w 184"/>
              <a:gd name="T73" fmla="*/ 56 h 56"/>
              <a:gd name="T74" fmla="*/ 0 w 184"/>
              <a:gd name="T75" fmla="*/ 24 h 56"/>
              <a:gd name="T76" fmla="*/ 0 w 184"/>
              <a:gd name="T77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4" h="56">
                <a:moveTo>
                  <a:pt x="0" y="24"/>
                </a:moveTo>
                <a:lnTo>
                  <a:pt x="8" y="20"/>
                </a:lnTo>
                <a:lnTo>
                  <a:pt x="16" y="20"/>
                </a:lnTo>
                <a:lnTo>
                  <a:pt x="24" y="20"/>
                </a:lnTo>
                <a:lnTo>
                  <a:pt x="36" y="20"/>
                </a:lnTo>
                <a:lnTo>
                  <a:pt x="48" y="16"/>
                </a:lnTo>
                <a:lnTo>
                  <a:pt x="64" y="16"/>
                </a:lnTo>
                <a:lnTo>
                  <a:pt x="80" y="12"/>
                </a:lnTo>
                <a:lnTo>
                  <a:pt x="100" y="8"/>
                </a:lnTo>
                <a:lnTo>
                  <a:pt x="116" y="4"/>
                </a:lnTo>
                <a:lnTo>
                  <a:pt x="132" y="4"/>
                </a:lnTo>
                <a:lnTo>
                  <a:pt x="148" y="4"/>
                </a:lnTo>
                <a:lnTo>
                  <a:pt x="160" y="0"/>
                </a:lnTo>
                <a:lnTo>
                  <a:pt x="168" y="0"/>
                </a:lnTo>
                <a:lnTo>
                  <a:pt x="176" y="4"/>
                </a:lnTo>
                <a:lnTo>
                  <a:pt x="180" y="4"/>
                </a:lnTo>
                <a:lnTo>
                  <a:pt x="180" y="8"/>
                </a:lnTo>
                <a:lnTo>
                  <a:pt x="184" y="12"/>
                </a:lnTo>
                <a:lnTo>
                  <a:pt x="184" y="20"/>
                </a:lnTo>
                <a:lnTo>
                  <a:pt x="180" y="24"/>
                </a:lnTo>
                <a:lnTo>
                  <a:pt x="176" y="28"/>
                </a:lnTo>
                <a:lnTo>
                  <a:pt x="172" y="28"/>
                </a:lnTo>
                <a:lnTo>
                  <a:pt x="172" y="32"/>
                </a:lnTo>
                <a:lnTo>
                  <a:pt x="164" y="32"/>
                </a:lnTo>
                <a:lnTo>
                  <a:pt x="160" y="36"/>
                </a:lnTo>
                <a:lnTo>
                  <a:pt x="152" y="36"/>
                </a:lnTo>
                <a:lnTo>
                  <a:pt x="144" y="36"/>
                </a:lnTo>
                <a:lnTo>
                  <a:pt x="136" y="40"/>
                </a:lnTo>
                <a:lnTo>
                  <a:pt x="128" y="40"/>
                </a:lnTo>
                <a:lnTo>
                  <a:pt x="116" y="44"/>
                </a:lnTo>
                <a:lnTo>
                  <a:pt x="104" y="44"/>
                </a:lnTo>
                <a:lnTo>
                  <a:pt x="88" y="44"/>
                </a:lnTo>
                <a:lnTo>
                  <a:pt x="76" y="48"/>
                </a:lnTo>
                <a:lnTo>
                  <a:pt x="60" y="48"/>
                </a:lnTo>
                <a:lnTo>
                  <a:pt x="40" y="52"/>
                </a:lnTo>
                <a:lnTo>
                  <a:pt x="24" y="52"/>
                </a:lnTo>
                <a:lnTo>
                  <a:pt x="4" y="56"/>
                </a:lnTo>
                <a:lnTo>
                  <a:pt x="0" y="24"/>
                </a:lnTo>
                <a:lnTo>
                  <a:pt x="0" y="2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任意多边形: 形状 22"/>
          <p:cNvSpPr/>
          <p:nvPr/>
        </p:nvSpPr>
        <p:spPr>
          <a:xfrm rot="20854164">
            <a:off x="3128645" y="2162175"/>
            <a:ext cx="937260" cy="127635"/>
          </a:xfrm>
          <a:custGeom>
            <a:avLst/>
            <a:gdLst>
              <a:gd name="connsiteX0" fmla="*/ 544268 w 734807"/>
              <a:gd name="connsiteY0" fmla="*/ 0 h 147907"/>
              <a:gd name="connsiteX1" fmla="*/ 559374 w 734807"/>
              <a:gd name="connsiteY1" fmla="*/ 3330 h 147907"/>
              <a:gd name="connsiteX2" fmla="*/ 574480 w 734807"/>
              <a:gd name="connsiteY2" fmla="*/ 6660 h 147907"/>
              <a:gd name="connsiteX3" fmla="*/ 600317 w 734807"/>
              <a:gd name="connsiteY3" fmla="*/ 33176 h 147907"/>
              <a:gd name="connsiteX4" fmla="*/ 641261 w 734807"/>
              <a:gd name="connsiteY4" fmla="*/ 63021 h 147907"/>
              <a:gd name="connsiteX5" fmla="*/ 682205 w 734807"/>
              <a:gd name="connsiteY5" fmla="*/ 92867 h 147907"/>
              <a:gd name="connsiteX6" fmla="*/ 708041 w 734807"/>
              <a:gd name="connsiteY6" fmla="*/ 119382 h 147907"/>
              <a:gd name="connsiteX7" fmla="*/ 733878 w 734807"/>
              <a:gd name="connsiteY7" fmla="*/ 145898 h 147907"/>
              <a:gd name="connsiteX8" fmla="*/ 734807 w 734807"/>
              <a:gd name="connsiteY8" fmla="*/ 147907 h 147907"/>
              <a:gd name="connsiteX9" fmla="*/ 507639 w 734807"/>
              <a:gd name="connsiteY9" fmla="*/ 147907 h 147907"/>
              <a:gd name="connsiteX10" fmla="*/ 502900 w 734807"/>
              <a:gd name="connsiteY10" fmla="*/ 115805 h 147907"/>
              <a:gd name="connsiteX11" fmla="*/ 461957 w 734807"/>
              <a:gd name="connsiteY11" fmla="*/ 85960 h 147907"/>
              <a:gd name="connsiteX12" fmla="*/ 416636 w 734807"/>
              <a:gd name="connsiteY12" fmla="*/ 75971 h 147907"/>
              <a:gd name="connsiteX13" fmla="*/ 371316 w 734807"/>
              <a:gd name="connsiteY13" fmla="*/ 65981 h 147907"/>
              <a:gd name="connsiteX14" fmla="*/ 341103 w 734807"/>
              <a:gd name="connsiteY14" fmla="*/ 59321 h 147907"/>
              <a:gd name="connsiteX15" fmla="*/ 291406 w 734807"/>
              <a:gd name="connsiteY15" fmla="*/ 69187 h 147907"/>
              <a:gd name="connsiteX16" fmla="*/ 241708 w 734807"/>
              <a:gd name="connsiteY16" fmla="*/ 79053 h 147907"/>
              <a:gd name="connsiteX17" fmla="*/ 181282 w 734807"/>
              <a:gd name="connsiteY17" fmla="*/ 65734 h 147907"/>
              <a:gd name="connsiteX18" fmla="*/ 116478 w 734807"/>
              <a:gd name="connsiteY18" fmla="*/ 72270 h 147907"/>
              <a:gd name="connsiteX19" fmla="*/ 71158 w 734807"/>
              <a:gd name="connsiteY19" fmla="*/ 62280 h 147907"/>
              <a:gd name="connsiteX20" fmla="*/ 10730 w 734807"/>
              <a:gd name="connsiteY20" fmla="*/ 48960 h 147907"/>
              <a:gd name="connsiteX21" fmla="*/ 0 w 734807"/>
              <a:gd name="connsiteY21" fmla="*/ 25775 h 147907"/>
              <a:gd name="connsiteX22" fmla="*/ 75534 w 734807"/>
              <a:gd name="connsiteY22" fmla="*/ 42425 h 147907"/>
              <a:gd name="connsiteX23" fmla="*/ 155445 w 734807"/>
              <a:gd name="connsiteY23" fmla="*/ 39218 h 147907"/>
              <a:gd name="connsiteX24" fmla="*/ 230979 w 734807"/>
              <a:gd name="connsiteY24" fmla="*/ 55867 h 147907"/>
              <a:gd name="connsiteX25" fmla="*/ 310889 w 734807"/>
              <a:gd name="connsiteY25" fmla="*/ 52661 h 147907"/>
              <a:gd name="connsiteX26" fmla="*/ 345480 w 734807"/>
              <a:gd name="connsiteY26" fmla="*/ 39465 h 147907"/>
              <a:gd name="connsiteX27" fmla="*/ 380070 w 734807"/>
              <a:gd name="connsiteY27" fmla="*/ 26269 h 147907"/>
              <a:gd name="connsiteX28" fmla="*/ 429767 w 734807"/>
              <a:gd name="connsiteY28" fmla="*/ 16403 h 147907"/>
              <a:gd name="connsiteX29" fmla="*/ 475087 w 734807"/>
              <a:gd name="connsiteY29" fmla="*/ 26392 h 147907"/>
              <a:gd name="connsiteX30" fmla="*/ 509677 w 734807"/>
              <a:gd name="connsiteY30" fmla="*/ 13197 h 147907"/>
              <a:gd name="connsiteX31" fmla="*/ 544268 w 734807"/>
              <a:gd name="connsiteY31" fmla="*/ 0 h 147907"/>
              <a:gd name="connsiteX0-1" fmla="*/ 544268 w 734807"/>
              <a:gd name="connsiteY0-2" fmla="*/ 0 h 147907"/>
              <a:gd name="connsiteX1-3" fmla="*/ 559374 w 734807"/>
              <a:gd name="connsiteY1-4" fmla="*/ 3330 h 147907"/>
              <a:gd name="connsiteX2-5" fmla="*/ 574480 w 734807"/>
              <a:gd name="connsiteY2-6" fmla="*/ 6660 h 147907"/>
              <a:gd name="connsiteX3-7" fmla="*/ 600317 w 734807"/>
              <a:gd name="connsiteY3-8" fmla="*/ 33176 h 147907"/>
              <a:gd name="connsiteX4-9" fmla="*/ 641261 w 734807"/>
              <a:gd name="connsiteY4-10" fmla="*/ 63021 h 147907"/>
              <a:gd name="connsiteX5-11" fmla="*/ 682205 w 734807"/>
              <a:gd name="connsiteY5-12" fmla="*/ 92867 h 147907"/>
              <a:gd name="connsiteX6-13" fmla="*/ 708041 w 734807"/>
              <a:gd name="connsiteY6-14" fmla="*/ 119382 h 147907"/>
              <a:gd name="connsiteX7-15" fmla="*/ 733878 w 734807"/>
              <a:gd name="connsiteY7-16" fmla="*/ 145898 h 147907"/>
              <a:gd name="connsiteX8-17" fmla="*/ 734807 w 734807"/>
              <a:gd name="connsiteY8-18" fmla="*/ 147907 h 147907"/>
              <a:gd name="connsiteX9-19" fmla="*/ 502900 w 734807"/>
              <a:gd name="connsiteY9-20" fmla="*/ 115805 h 147907"/>
              <a:gd name="connsiteX10-21" fmla="*/ 461957 w 734807"/>
              <a:gd name="connsiteY10-22" fmla="*/ 85960 h 147907"/>
              <a:gd name="connsiteX11-23" fmla="*/ 416636 w 734807"/>
              <a:gd name="connsiteY11-24" fmla="*/ 75971 h 147907"/>
              <a:gd name="connsiteX12-25" fmla="*/ 371316 w 734807"/>
              <a:gd name="connsiteY12-26" fmla="*/ 65981 h 147907"/>
              <a:gd name="connsiteX13-27" fmla="*/ 341103 w 734807"/>
              <a:gd name="connsiteY13-28" fmla="*/ 59321 h 147907"/>
              <a:gd name="connsiteX14-29" fmla="*/ 291406 w 734807"/>
              <a:gd name="connsiteY14-30" fmla="*/ 69187 h 147907"/>
              <a:gd name="connsiteX15-31" fmla="*/ 241708 w 734807"/>
              <a:gd name="connsiteY15-32" fmla="*/ 79053 h 147907"/>
              <a:gd name="connsiteX16-33" fmla="*/ 181282 w 734807"/>
              <a:gd name="connsiteY16-34" fmla="*/ 65734 h 147907"/>
              <a:gd name="connsiteX17-35" fmla="*/ 116478 w 734807"/>
              <a:gd name="connsiteY17-36" fmla="*/ 72270 h 147907"/>
              <a:gd name="connsiteX18-37" fmla="*/ 71158 w 734807"/>
              <a:gd name="connsiteY18-38" fmla="*/ 62280 h 147907"/>
              <a:gd name="connsiteX19-39" fmla="*/ 10730 w 734807"/>
              <a:gd name="connsiteY19-40" fmla="*/ 48960 h 147907"/>
              <a:gd name="connsiteX20-41" fmla="*/ 0 w 734807"/>
              <a:gd name="connsiteY20-42" fmla="*/ 25775 h 147907"/>
              <a:gd name="connsiteX21-43" fmla="*/ 75534 w 734807"/>
              <a:gd name="connsiteY21-44" fmla="*/ 42425 h 147907"/>
              <a:gd name="connsiteX22-45" fmla="*/ 155445 w 734807"/>
              <a:gd name="connsiteY22-46" fmla="*/ 39218 h 147907"/>
              <a:gd name="connsiteX23-47" fmla="*/ 230979 w 734807"/>
              <a:gd name="connsiteY23-48" fmla="*/ 55867 h 147907"/>
              <a:gd name="connsiteX24-49" fmla="*/ 310889 w 734807"/>
              <a:gd name="connsiteY24-50" fmla="*/ 52661 h 147907"/>
              <a:gd name="connsiteX25-51" fmla="*/ 345480 w 734807"/>
              <a:gd name="connsiteY25-52" fmla="*/ 39465 h 147907"/>
              <a:gd name="connsiteX26-53" fmla="*/ 380070 w 734807"/>
              <a:gd name="connsiteY26-54" fmla="*/ 26269 h 147907"/>
              <a:gd name="connsiteX27-55" fmla="*/ 429767 w 734807"/>
              <a:gd name="connsiteY27-56" fmla="*/ 16403 h 147907"/>
              <a:gd name="connsiteX28-57" fmla="*/ 475087 w 734807"/>
              <a:gd name="connsiteY28-58" fmla="*/ 26392 h 147907"/>
              <a:gd name="connsiteX29-59" fmla="*/ 509677 w 734807"/>
              <a:gd name="connsiteY29-60" fmla="*/ 13197 h 147907"/>
              <a:gd name="connsiteX30-61" fmla="*/ 544268 w 734807"/>
              <a:gd name="connsiteY30-62" fmla="*/ 0 h 147907"/>
              <a:gd name="connsiteX0-63" fmla="*/ 544268 w 734807"/>
              <a:gd name="connsiteY0-64" fmla="*/ 0 h 147907"/>
              <a:gd name="connsiteX1-65" fmla="*/ 559374 w 734807"/>
              <a:gd name="connsiteY1-66" fmla="*/ 3330 h 147907"/>
              <a:gd name="connsiteX2-67" fmla="*/ 574480 w 734807"/>
              <a:gd name="connsiteY2-68" fmla="*/ 6660 h 147907"/>
              <a:gd name="connsiteX3-69" fmla="*/ 600317 w 734807"/>
              <a:gd name="connsiteY3-70" fmla="*/ 33176 h 147907"/>
              <a:gd name="connsiteX4-71" fmla="*/ 641261 w 734807"/>
              <a:gd name="connsiteY4-72" fmla="*/ 63021 h 147907"/>
              <a:gd name="connsiteX5-73" fmla="*/ 682205 w 734807"/>
              <a:gd name="connsiteY5-74" fmla="*/ 92867 h 147907"/>
              <a:gd name="connsiteX6-75" fmla="*/ 708041 w 734807"/>
              <a:gd name="connsiteY6-76" fmla="*/ 119382 h 147907"/>
              <a:gd name="connsiteX7-77" fmla="*/ 733878 w 734807"/>
              <a:gd name="connsiteY7-78" fmla="*/ 145898 h 147907"/>
              <a:gd name="connsiteX8-79" fmla="*/ 734807 w 734807"/>
              <a:gd name="connsiteY8-80" fmla="*/ 147907 h 147907"/>
              <a:gd name="connsiteX9-81" fmla="*/ 461957 w 734807"/>
              <a:gd name="connsiteY9-82" fmla="*/ 85960 h 147907"/>
              <a:gd name="connsiteX10-83" fmla="*/ 416636 w 734807"/>
              <a:gd name="connsiteY10-84" fmla="*/ 75971 h 147907"/>
              <a:gd name="connsiteX11-85" fmla="*/ 371316 w 734807"/>
              <a:gd name="connsiteY11-86" fmla="*/ 65981 h 147907"/>
              <a:gd name="connsiteX12-87" fmla="*/ 341103 w 734807"/>
              <a:gd name="connsiteY12-88" fmla="*/ 59321 h 147907"/>
              <a:gd name="connsiteX13-89" fmla="*/ 291406 w 734807"/>
              <a:gd name="connsiteY13-90" fmla="*/ 69187 h 147907"/>
              <a:gd name="connsiteX14-91" fmla="*/ 241708 w 734807"/>
              <a:gd name="connsiteY14-92" fmla="*/ 79053 h 147907"/>
              <a:gd name="connsiteX15-93" fmla="*/ 181282 w 734807"/>
              <a:gd name="connsiteY15-94" fmla="*/ 65734 h 147907"/>
              <a:gd name="connsiteX16-95" fmla="*/ 116478 w 734807"/>
              <a:gd name="connsiteY16-96" fmla="*/ 72270 h 147907"/>
              <a:gd name="connsiteX17-97" fmla="*/ 71158 w 734807"/>
              <a:gd name="connsiteY17-98" fmla="*/ 62280 h 147907"/>
              <a:gd name="connsiteX18-99" fmla="*/ 10730 w 734807"/>
              <a:gd name="connsiteY18-100" fmla="*/ 48960 h 147907"/>
              <a:gd name="connsiteX19-101" fmla="*/ 0 w 734807"/>
              <a:gd name="connsiteY19-102" fmla="*/ 25775 h 147907"/>
              <a:gd name="connsiteX20-103" fmla="*/ 75534 w 734807"/>
              <a:gd name="connsiteY20-104" fmla="*/ 42425 h 147907"/>
              <a:gd name="connsiteX21-105" fmla="*/ 155445 w 734807"/>
              <a:gd name="connsiteY21-106" fmla="*/ 39218 h 147907"/>
              <a:gd name="connsiteX22-107" fmla="*/ 230979 w 734807"/>
              <a:gd name="connsiteY22-108" fmla="*/ 55867 h 147907"/>
              <a:gd name="connsiteX23-109" fmla="*/ 310889 w 734807"/>
              <a:gd name="connsiteY23-110" fmla="*/ 52661 h 147907"/>
              <a:gd name="connsiteX24-111" fmla="*/ 345480 w 734807"/>
              <a:gd name="connsiteY24-112" fmla="*/ 39465 h 147907"/>
              <a:gd name="connsiteX25-113" fmla="*/ 380070 w 734807"/>
              <a:gd name="connsiteY25-114" fmla="*/ 26269 h 147907"/>
              <a:gd name="connsiteX26-115" fmla="*/ 429767 w 734807"/>
              <a:gd name="connsiteY26-116" fmla="*/ 16403 h 147907"/>
              <a:gd name="connsiteX27-117" fmla="*/ 475087 w 734807"/>
              <a:gd name="connsiteY27-118" fmla="*/ 26392 h 147907"/>
              <a:gd name="connsiteX28-119" fmla="*/ 509677 w 734807"/>
              <a:gd name="connsiteY28-120" fmla="*/ 13197 h 147907"/>
              <a:gd name="connsiteX29-121" fmla="*/ 544268 w 734807"/>
              <a:gd name="connsiteY29-122" fmla="*/ 0 h 147907"/>
              <a:gd name="connsiteX0-123" fmla="*/ 544268 w 733878"/>
              <a:gd name="connsiteY0-124" fmla="*/ 0 h 145898"/>
              <a:gd name="connsiteX1-125" fmla="*/ 559374 w 733878"/>
              <a:gd name="connsiteY1-126" fmla="*/ 3330 h 145898"/>
              <a:gd name="connsiteX2-127" fmla="*/ 574480 w 733878"/>
              <a:gd name="connsiteY2-128" fmla="*/ 6660 h 145898"/>
              <a:gd name="connsiteX3-129" fmla="*/ 600317 w 733878"/>
              <a:gd name="connsiteY3-130" fmla="*/ 33176 h 145898"/>
              <a:gd name="connsiteX4-131" fmla="*/ 641261 w 733878"/>
              <a:gd name="connsiteY4-132" fmla="*/ 63021 h 145898"/>
              <a:gd name="connsiteX5-133" fmla="*/ 682205 w 733878"/>
              <a:gd name="connsiteY5-134" fmla="*/ 92867 h 145898"/>
              <a:gd name="connsiteX6-135" fmla="*/ 708041 w 733878"/>
              <a:gd name="connsiteY6-136" fmla="*/ 119382 h 145898"/>
              <a:gd name="connsiteX7-137" fmla="*/ 733878 w 733878"/>
              <a:gd name="connsiteY7-138" fmla="*/ 145898 h 145898"/>
              <a:gd name="connsiteX8-139" fmla="*/ 461957 w 733878"/>
              <a:gd name="connsiteY8-140" fmla="*/ 85960 h 145898"/>
              <a:gd name="connsiteX9-141" fmla="*/ 416636 w 733878"/>
              <a:gd name="connsiteY9-142" fmla="*/ 75971 h 145898"/>
              <a:gd name="connsiteX10-143" fmla="*/ 371316 w 733878"/>
              <a:gd name="connsiteY10-144" fmla="*/ 65981 h 145898"/>
              <a:gd name="connsiteX11-145" fmla="*/ 341103 w 733878"/>
              <a:gd name="connsiteY11-146" fmla="*/ 59321 h 145898"/>
              <a:gd name="connsiteX12-147" fmla="*/ 291406 w 733878"/>
              <a:gd name="connsiteY12-148" fmla="*/ 69187 h 145898"/>
              <a:gd name="connsiteX13-149" fmla="*/ 241708 w 733878"/>
              <a:gd name="connsiteY13-150" fmla="*/ 79053 h 145898"/>
              <a:gd name="connsiteX14-151" fmla="*/ 181282 w 733878"/>
              <a:gd name="connsiteY14-152" fmla="*/ 65734 h 145898"/>
              <a:gd name="connsiteX15-153" fmla="*/ 116478 w 733878"/>
              <a:gd name="connsiteY15-154" fmla="*/ 72270 h 145898"/>
              <a:gd name="connsiteX16-155" fmla="*/ 71158 w 733878"/>
              <a:gd name="connsiteY16-156" fmla="*/ 62280 h 145898"/>
              <a:gd name="connsiteX17-157" fmla="*/ 10730 w 733878"/>
              <a:gd name="connsiteY17-158" fmla="*/ 48960 h 145898"/>
              <a:gd name="connsiteX18-159" fmla="*/ 0 w 733878"/>
              <a:gd name="connsiteY18-160" fmla="*/ 25775 h 145898"/>
              <a:gd name="connsiteX19-161" fmla="*/ 75534 w 733878"/>
              <a:gd name="connsiteY19-162" fmla="*/ 42425 h 145898"/>
              <a:gd name="connsiteX20-163" fmla="*/ 155445 w 733878"/>
              <a:gd name="connsiteY20-164" fmla="*/ 39218 h 145898"/>
              <a:gd name="connsiteX21-165" fmla="*/ 230979 w 733878"/>
              <a:gd name="connsiteY21-166" fmla="*/ 55867 h 145898"/>
              <a:gd name="connsiteX22-167" fmla="*/ 310889 w 733878"/>
              <a:gd name="connsiteY22-168" fmla="*/ 52661 h 145898"/>
              <a:gd name="connsiteX23-169" fmla="*/ 345480 w 733878"/>
              <a:gd name="connsiteY23-170" fmla="*/ 39465 h 145898"/>
              <a:gd name="connsiteX24-171" fmla="*/ 380070 w 733878"/>
              <a:gd name="connsiteY24-172" fmla="*/ 26269 h 145898"/>
              <a:gd name="connsiteX25-173" fmla="*/ 429767 w 733878"/>
              <a:gd name="connsiteY25-174" fmla="*/ 16403 h 145898"/>
              <a:gd name="connsiteX26-175" fmla="*/ 475087 w 733878"/>
              <a:gd name="connsiteY26-176" fmla="*/ 26392 h 145898"/>
              <a:gd name="connsiteX27-177" fmla="*/ 509677 w 733878"/>
              <a:gd name="connsiteY27-178" fmla="*/ 13197 h 145898"/>
              <a:gd name="connsiteX28-179" fmla="*/ 544268 w 733878"/>
              <a:gd name="connsiteY28-180" fmla="*/ 0 h 145898"/>
              <a:gd name="connsiteX0-181" fmla="*/ 544268 w 708041"/>
              <a:gd name="connsiteY0-182" fmla="*/ 0 h 119382"/>
              <a:gd name="connsiteX1-183" fmla="*/ 559374 w 708041"/>
              <a:gd name="connsiteY1-184" fmla="*/ 3330 h 119382"/>
              <a:gd name="connsiteX2-185" fmla="*/ 574480 w 708041"/>
              <a:gd name="connsiteY2-186" fmla="*/ 6660 h 119382"/>
              <a:gd name="connsiteX3-187" fmla="*/ 600317 w 708041"/>
              <a:gd name="connsiteY3-188" fmla="*/ 33176 h 119382"/>
              <a:gd name="connsiteX4-189" fmla="*/ 641261 w 708041"/>
              <a:gd name="connsiteY4-190" fmla="*/ 63021 h 119382"/>
              <a:gd name="connsiteX5-191" fmla="*/ 682205 w 708041"/>
              <a:gd name="connsiteY5-192" fmla="*/ 92867 h 119382"/>
              <a:gd name="connsiteX6-193" fmla="*/ 708041 w 708041"/>
              <a:gd name="connsiteY6-194" fmla="*/ 119382 h 119382"/>
              <a:gd name="connsiteX7-195" fmla="*/ 461957 w 708041"/>
              <a:gd name="connsiteY7-196" fmla="*/ 85960 h 119382"/>
              <a:gd name="connsiteX8-197" fmla="*/ 416636 w 708041"/>
              <a:gd name="connsiteY8-198" fmla="*/ 75971 h 119382"/>
              <a:gd name="connsiteX9-199" fmla="*/ 371316 w 708041"/>
              <a:gd name="connsiteY9-200" fmla="*/ 65981 h 119382"/>
              <a:gd name="connsiteX10-201" fmla="*/ 341103 w 708041"/>
              <a:gd name="connsiteY10-202" fmla="*/ 59321 h 119382"/>
              <a:gd name="connsiteX11-203" fmla="*/ 291406 w 708041"/>
              <a:gd name="connsiteY11-204" fmla="*/ 69187 h 119382"/>
              <a:gd name="connsiteX12-205" fmla="*/ 241708 w 708041"/>
              <a:gd name="connsiteY12-206" fmla="*/ 79053 h 119382"/>
              <a:gd name="connsiteX13-207" fmla="*/ 181282 w 708041"/>
              <a:gd name="connsiteY13-208" fmla="*/ 65734 h 119382"/>
              <a:gd name="connsiteX14-209" fmla="*/ 116478 w 708041"/>
              <a:gd name="connsiteY14-210" fmla="*/ 72270 h 119382"/>
              <a:gd name="connsiteX15-211" fmla="*/ 71158 w 708041"/>
              <a:gd name="connsiteY15-212" fmla="*/ 62280 h 119382"/>
              <a:gd name="connsiteX16-213" fmla="*/ 10730 w 708041"/>
              <a:gd name="connsiteY16-214" fmla="*/ 48960 h 119382"/>
              <a:gd name="connsiteX17-215" fmla="*/ 0 w 708041"/>
              <a:gd name="connsiteY17-216" fmla="*/ 25775 h 119382"/>
              <a:gd name="connsiteX18-217" fmla="*/ 75534 w 708041"/>
              <a:gd name="connsiteY18-218" fmla="*/ 42425 h 119382"/>
              <a:gd name="connsiteX19-219" fmla="*/ 155445 w 708041"/>
              <a:gd name="connsiteY19-220" fmla="*/ 39218 h 119382"/>
              <a:gd name="connsiteX20-221" fmla="*/ 230979 w 708041"/>
              <a:gd name="connsiteY20-222" fmla="*/ 55867 h 119382"/>
              <a:gd name="connsiteX21-223" fmla="*/ 310889 w 708041"/>
              <a:gd name="connsiteY21-224" fmla="*/ 52661 h 119382"/>
              <a:gd name="connsiteX22-225" fmla="*/ 345480 w 708041"/>
              <a:gd name="connsiteY22-226" fmla="*/ 39465 h 119382"/>
              <a:gd name="connsiteX23-227" fmla="*/ 380070 w 708041"/>
              <a:gd name="connsiteY23-228" fmla="*/ 26269 h 119382"/>
              <a:gd name="connsiteX24-229" fmla="*/ 429767 w 708041"/>
              <a:gd name="connsiteY24-230" fmla="*/ 16403 h 119382"/>
              <a:gd name="connsiteX25-231" fmla="*/ 475087 w 708041"/>
              <a:gd name="connsiteY25-232" fmla="*/ 26392 h 119382"/>
              <a:gd name="connsiteX26-233" fmla="*/ 509677 w 708041"/>
              <a:gd name="connsiteY26-234" fmla="*/ 13197 h 119382"/>
              <a:gd name="connsiteX27-235" fmla="*/ 544268 w 708041"/>
              <a:gd name="connsiteY27-236" fmla="*/ 0 h 119382"/>
              <a:gd name="connsiteX0-237" fmla="*/ 544268 w 682205"/>
              <a:gd name="connsiteY0-238" fmla="*/ 0 h 92867"/>
              <a:gd name="connsiteX1-239" fmla="*/ 559374 w 682205"/>
              <a:gd name="connsiteY1-240" fmla="*/ 3330 h 92867"/>
              <a:gd name="connsiteX2-241" fmla="*/ 574480 w 682205"/>
              <a:gd name="connsiteY2-242" fmla="*/ 6660 h 92867"/>
              <a:gd name="connsiteX3-243" fmla="*/ 600317 w 682205"/>
              <a:gd name="connsiteY3-244" fmla="*/ 33176 h 92867"/>
              <a:gd name="connsiteX4-245" fmla="*/ 641261 w 682205"/>
              <a:gd name="connsiteY4-246" fmla="*/ 63021 h 92867"/>
              <a:gd name="connsiteX5-247" fmla="*/ 682205 w 682205"/>
              <a:gd name="connsiteY5-248" fmla="*/ 92867 h 92867"/>
              <a:gd name="connsiteX6-249" fmla="*/ 461957 w 682205"/>
              <a:gd name="connsiteY6-250" fmla="*/ 85960 h 92867"/>
              <a:gd name="connsiteX7-251" fmla="*/ 416636 w 682205"/>
              <a:gd name="connsiteY7-252" fmla="*/ 75971 h 92867"/>
              <a:gd name="connsiteX8-253" fmla="*/ 371316 w 682205"/>
              <a:gd name="connsiteY8-254" fmla="*/ 65981 h 92867"/>
              <a:gd name="connsiteX9-255" fmla="*/ 341103 w 682205"/>
              <a:gd name="connsiteY9-256" fmla="*/ 59321 h 92867"/>
              <a:gd name="connsiteX10-257" fmla="*/ 291406 w 682205"/>
              <a:gd name="connsiteY10-258" fmla="*/ 69187 h 92867"/>
              <a:gd name="connsiteX11-259" fmla="*/ 241708 w 682205"/>
              <a:gd name="connsiteY11-260" fmla="*/ 79053 h 92867"/>
              <a:gd name="connsiteX12-261" fmla="*/ 181282 w 682205"/>
              <a:gd name="connsiteY12-262" fmla="*/ 65734 h 92867"/>
              <a:gd name="connsiteX13-263" fmla="*/ 116478 w 682205"/>
              <a:gd name="connsiteY13-264" fmla="*/ 72270 h 92867"/>
              <a:gd name="connsiteX14-265" fmla="*/ 71158 w 682205"/>
              <a:gd name="connsiteY14-266" fmla="*/ 62280 h 92867"/>
              <a:gd name="connsiteX15-267" fmla="*/ 10730 w 682205"/>
              <a:gd name="connsiteY15-268" fmla="*/ 48960 h 92867"/>
              <a:gd name="connsiteX16-269" fmla="*/ 0 w 682205"/>
              <a:gd name="connsiteY16-270" fmla="*/ 25775 h 92867"/>
              <a:gd name="connsiteX17-271" fmla="*/ 75534 w 682205"/>
              <a:gd name="connsiteY17-272" fmla="*/ 42425 h 92867"/>
              <a:gd name="connsiteX18-273" fmla="*/ 155445 w 682205"/>
              <a:gd name="connsiteY18-274" fmla="*/ 39218 h 92867"/>
              <a:gd name="connsiteX19-275" fmla="*/ 230979 w 682205"/>
              <a:gd name="connsiteY19-276" fmla="*/ 55867 h 92867"/>
              <a:gd name="connsiteX20-277" fmla="*/ 310889 w 682205"/>
              <a:gd name="connsiteY20-278" fmla="*/ 52661 h 92867"/>
              <a:gd name="connsiteX21-279" fmla="*/ 345480 w 682205"/>
              <a:gd name="connsiteY21-280" fmla="*/ 39465 h 92867"/>
              <a:gd name="connsiteX22-281" fmla="*/ 380070 w 682205"/>
              <a:gd name="connsiteY22-282" fmla="*/ 26269 h 92867"/>
              <a:gd name="connsiteX23-283" fmla="*/ 429767 w 682205"/>
              <a:gd name="connsiteY23-284" fmla="*/ 16403 h 92867"/>
              <a:gd name="connsiteX24-285" fmla="*/ 475087 w 682205"/>
              <a:gd name="connsiteY24-286" fmla="*/ 26392 h 92867"/>
              <a:gd name="connsiteX25-287" fmla="*/ 509677 w 682205"/>
              <a:gd name="connsiteY25-288" fmla="*/ 13197 h 92867"/>
              <a:gd name="connsiteX26-289" fmla="*/ 544268 w 682205"/>
              <a:gd name="connsiteY26-290" fmla="*/ 0 h 928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682205" h="92867">
                <a:moveTo>
                  <a:pt x="544268" y="0"/>
                </a:moveTo>
                <a:lnTo>
                  <a:pt x="559374" y="3330"/>
                </a:lnTo>
                <a:lnTo>
                  <a:pt x="574480" y="6660"/>
                </a:lnTo>
                <a:lnTo>
                  <a:pt x="600317" y="33176"/>
                </a:lnTo>
                <a:lnTo>
                  <a:pt x="641261" y="63021"/>
                </a:lnTo>
                <a:lnTo>
                  <a:pt x="682205" y="92867"/>
                </a:lnTo>
                <a:lnTo>
                  <a:pt x="461957" y="85960"/>
                </a:lnTo>
                <a:lnTo>
                  <a:pt x="416636" y="75971"/>
                </a:lnTo>
                <a:lnTo>
                  <a:pt x="371316" y="65981"/>
                </a:lnTo>
                <a:lnTo>
                  <a:pt x="341103" y="59321"/>
                </a:lnTo>
                <a:lnTo>
                  <a:pt x="291406" y="69187"/>
                </a:lnTo>
                <a:lnTo>
                  <a:pt x="241708" y="79053"/>
                </a:lnTo>
                <a:lnTo>
                  <a:pt x="181282" y="65734"/>
                </a:lnTo>
                <a:lnTo>
                  <a:pt x="116478" y="72270"/>
                </a:lnTo>
                <a:lnTo>
                  <a:pt x="71158" y="62280"/>
                </a:lnTo>
                <a:lnTo>
                  <a:pt x="10730" y="48960"/>
                </a:lnTo>
                <a:lnTo>
                  <a:pt x="0" y="25775"/>
                </a:lnTo>
                <a:lnTo>
                  <a:pt x="75534" y="42425"/>
                </a:lnTo>
                <a:lnTo>
                  <a:pt x="155445" y="39218"/>
                </a:lnTo>
                <a:lnTo>
                  <a:pt x="230979" y="55867"/>
                </a:lnTo>
                <a:lnTo>
                  <a:pt x="310889" y="52661"/>
                </a:lnTo>
                <a:lnTo>
                  <a:pt x="345480" y="39465"/>
                </a:lnTo>
                <a:lnTo>
                  <a:pt x="380070" y="26269"/>
                </a:lnTo>
                <a:lnTo>
                  <a:pt x="429767" y="16403"/>
                </a:lnTo>
                <a:lnTo>
                  <a:pt x="475087" y="26392"/>
                </a:lnTo>
                <a:lnTo>
                  <a:pt x="509677" y="13197"/>
                </a:lnTo>
                <a:lnTo>
                  <a:pt x="54426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任意多边形: 形状 23"/>
          <p:cNvSpPr/>
          <p:nvPr/>
        </p:nvSpPr>
        <p:spPr>
          <a:xfrm rot="20854164">
            <a:off x="3641090" y="2210435"/>
            <a:ext cx="612775" cy="772160"/>
          </a:xfrm>
          <a:custGeom>
            <a:avLst/>
            <a:gdLst>
              <a:gd name="connsiteX0" fmla="*/ 425612 w 446143"/>
              <a:gd name="connsiteY0" fmla="*/ 0 h 487482"/>
              <a:gd name="connsiteX1" fmla="*/ 435414 w 446143"/>
              <a:gd name="connsiteY1" fmla="*/ 21177 h 487482"/>
              <a:gd name="connsiteX2" fmla="*/ 446143 w 446143"/>
              <a:gd name="connsiteY2" fmla="*/ 44363 h 487482"/>
              <a:gd name="connsiteX3" fmla="*/ 431037 w 446143"/>
              <a:gd name="connsiteY3" fmla="*/ 41033 h 487482"/>
              <a:gd name="connsiteX4" fmla="*/ 411553 w 446143"/>
              <a:gd name="connsiteY4" fmla="*/ 57559 h 487482"/>
              <a:gd name="connsiteX5" fmla="*/ 396447 w 446143"/>
              <a:gd name="connsiteY5" fmla="*/ 54229 h 487482"/>
              <a:gd name="connsiteX6" fmla="*/ 381339 w 446143"/>
              <a:gd name="connsiteY6" fmla="*/ 50899 h 487482"/>
              <a:gd name="connsiteX7" fmla="*/ 361856 w 446143"/>
              <a:gd name="connsiteY7" fmla="*/ 67425 h 487482"/>
              <a:gd name="connsiteX8" fmla="*/ 327266 w 446143"/>
              <a:gd name="connsiteY8" fmla="*/ 80621 h 487482"/>
              <a:gd name="connsiteX9" fmla="*/ 303406 w 446143"/>
              <a:gd name="connsiteY9" fmla="*/ 117003 h 487482"/>
              <a:gd name="connsiteX10" fmla="*/ 275168 w 446143"/>
              <a:gd name="connsiteY10" fmla="*/ 173241 h 487482"/>
              <a:gd name="connsiteX11" fmla="*/ 231825 w 446143"/>
              <a:gd name="connsiteY11" fmla="*/ 226149 h 487482"/>
              <a:gd name="connsiteX12" fmla="*/ 199211 w 446143"/>
              <a:gd name="connsiteY12" fmla="*/ 302242 h 487482"/>
              <a:gd name="connsiteX13" fmla="*/ 147114 w 446143"/>
              <a:gd name="connsiteY13" fmla="*/ 394861 h 487482"/>
              <a:gd name="connsiteX14" fmla="*/ 95018 w 446143"/>
              <a:gd name="connsiteY14" fmla="*/ 487482 h 487482"/>
              <a:gd name="connsiteX15" fmla="*/ 49697 w 446143"/>
              <a:gd name="connsiteY15" fmla="*/ 477492 h 487482"/>
              <a:gd name="connsiteX16" fmla="*/ 0 w 446143"/>
              <a:gd name="connsiteY16" fmla="*/ 487357 h 487482"/>
              <a:gd name="connsiteX17" fmla="*/ 52097 w 446143"/>
              <a:gd name="connsiteY17" fmla="*/ 394739 h 487482"/>
              <a:gd name="connsiteX18" fmla="*/ 84710 w 446143"/>
              <a:gd name="connsiteY18" fmla="*/ 318645 h 487482"/>
              <a:gd name="connsiteX19" fmla="*/ 112948 w 446143"/>
              <a:gd name="connsiteY19" fmla="*/ 262407 h 487482"/>
              <a:gd name="connsiteX20" fmla="*/ 141184 w 446143"/>
              <a:gd name="connsiteY20" fmla="*/ 206170 h 487482"/>
              <a:gd name="connsiteX21" fmla="*/ 154315 w 446143"/>
              <a:gd name="connsiteY21" fmla="*/ 146602 h 487482"/>
              <a:gd name="connsiteX22" fmla="*/ 178175 w 446143"/>
              <a:gd name="connsiteY22" fmla="*/ 110220 h 487482"/>
              <a:gd name="connsiteX23" fmla="*/ 182552 w 446143"/>
              <a:gd name="connsiteY23" fmla="*/ 90364 h 487482"/>
              <a:gd name="connsiteX24" fmla="*/ 186929 w 446143"/>
              <a:gd name="connsiteY24" fmla="*/ 70508 h 487482"/>
              <a:gd name="connsiteX25" fmla="*/ 195682 w 446143"/>
              <a:gd name="connsiteY25" fmla="*/ 30796 h 487482"/>
              <a:gd name="connsiteX26" fmla="*/ 200059 w 446143"/>
              <a:gd name="connsiteY26" fmla="*/ 10940 h 487482"/>
              <a:gd name="connsiteX27" fmla="*/ 198444 w 446143"/>
              <a:gd name="connsiteY27" fmla="*/ 0 h 487482"/>
              <a:gd name="connsiteX28" fmla="*/ 425612 w 446143"/>
              <a:gd name="connsiteY28" fmla="*/ 0 h 487482"/>
              <a:gd name="connsiteX0-1" fmla="*/ 358366 w 446143"/>
              <a:gd name="connsiteY0-2" fmla="*/ 0 h 547352"/>
              <a:gd name="connsiteX1-3" fmla="*/ 435414 w 446143"/>
              <a:gd name="connsiteY1-4" fmla="*/ 81047 h 547352"/>
              <a:gd name="connsiteX2-5" fmla="*/ 446143 w 446143"/>
              <a:gd name="connsiteY2-6" fmla="*/ 104233 h 547352"/>
              <a:gd name="connsiteX3-7" fmla="*/ 431037 w 446143"/>
              <a:gd name="connsiteY3-8" fmla="*/ 100903 h 547352"/>
              <a:gd name="connsiteX4-9" fmla="*/ 411553 w 446143"/>
              <a:gd name="connsiteY4-10" fmla="*/ 117429 h 547352"/>
              <a:gd name="connsiteX5-11" fmla="*/ 396447 w 446143"/>
              <a:gd name="connsiteY5-12" fmla="*/ 114099 h 547352"/>
              <a:gd name="connsiteX6-13" fmla="*/ 381339 w 446143"/>
              <a:gd name="connsiteY6-14" fmla="*/ 110769 h 547352"/>
              <a:gd name="connsiteX7-15" fmla="*/ 361856 w 446143"/>
              <a:gd name="connsiteY7-16" fmla="*/ 127295 h 547352"/>
              <a:gd name="connsiteX8-17" fmla="*/ 327266 w 446143"/>
              <a:gd name="connsiteY8-18" fmla="*/ 140491 h 547352"/>
              <a:gd name="connsiteX9-19" fmla="*/ 303406 w 446143"/>
              <a:gd name="connsiteY9-20" fmla="*/ 176873 h 547352"/>
              <a:gd name="connsiteX10-21" fmla="*/ 275168 w 446143"/>
              <a:gd name="connsiteY10-22" fmla="*/ 233111 h 547352"/>
              <a:gd name="connsiteX11-23" fmla="*/ 231825 w 446143"/>
              <a:gd name="connsiteY11-24" fmla="*/ 286019 h 547352"/>
              <a:gd name="connsiteX12-25" fmla="*/ 199211 w 446143"/>
              <a:gd name="connsiteY12-26" fmla="*/ 362112 h 547352"/>
              <a:gd name="connsiteX13-27" fmla="*/ 147114 w 446143"/>
              <a:gd name="connsiteY13-28" fmla="*/ 454731 h 547352"/>
              <a:gd name="connsiteX14-29" fmla="*/ 95018 w 446143"/>
              <a:gd name="connsiteY14-30" fmla="*/ 547352 h 547352"/>
              <a:gd name="connsiteX15-31" fmla="*/ 49697 w 446143"/>
              <a:gd name="connsiteY15-32" fmla="*/ 537362 h 547352"/>
              <a:gd name="connsiteX16-33" fmla="*/ 0 w 446143"/>
              <a:gd name="connsiteY16-34" fmla="*/ 547227 h 547352"/>
              <a:gd name="connsiteX17-35" fmla="*/ 52097 w 446143"/>
              <a:gd name="connsiteY17-36" fmla="*/ 454609 h 547352"/>
              <a:gd name="connsiteX18-37" fmla="*/ 84710 w 446143"/>
              <a:gd name="connsiteY18-38" fmla="*/ 378515 h 547352"/>
              <a:gd name="connsiteX19-39" fmla="*/ 112948 w 446143"/>
              <a:gd name="connsiteY19-40" fmla="*/ 322277 h 547352"/>
              <a:gd name="connsiteX20-41" fmla="*/ 141184 w 446143"/>
              <a:gd name="connsiteY20-42" fmla="*/ 266040 h 547352"/>
              <a:gd name="connsiteX21-43" fmla="*/ 154315 w 446143"/>
              <a:gd name="connsiteY21-44" fmla="*/ 206472 h 547352"/>
              <a:gd name="connsiteX22-45" fmla="*/ 178175 w 446143"/>
              <a:gd name="connsiteY22-46" fmla="*/ 170090 h 547352"/>
              <a:gd name="connsiteX23-47" fmla="*/ 182552 w 446143"/>
              <a:gd name="connsiteY23-48" fmla="*/ 150234 h 547352"/>
              <a:gd name="connsiteX24-49" fmla="*/ 186929 w 446143"/>
              <a:gd name="connsiteY24-50" fmla="*/ 130378 h 547352"/>
              <a:gd name="connsiteX25-51" fmla="*/ 195682 w 446143"/>
              <a:gd name="connsiteY25-52" fmla="*/ 90666 h 547352"/>
              <a:gd name="connsiteX26-53" fmla="*/ 200059 w 446143"/>
              <a:gd name="connsiteY26-54" fmla="*/ 70810 h 547352"/>
              <a:gd name="connsiteX27-55" fmla="*/ 198444 w 446143"/>
              <a:gd name="connsiteY27-56" fmla="*/ 59870 h 547352"/>
              <a:gd name="connsiteX28-57" fmla="*/ 358366 w 446143"/>
              <a:gd name="connsiteY28-58" fmla="*/ 0 h 547352"/>
              <a:gd name="connsiteX0-59" fmla="*/ 365179 w 446143"/>
              <a:gd name="connsiteY0-60" fmla="*/ 0 h 549068"/>
              <a:gd name="connsiteX1-61" fmla="*/ 435414 w 446143"/>
              <a:gd name="connsiteY1-62" fmla="*/ 82763 h 549068"/>
              <a:gd name="connsiteX2-63" fmla="*/ 446143 w 446143"/>
              <a:gd name="connsiteY2-64" fmla="*/ 105949 h 549068"/>
              <a:gd name="connsiteX3-65" fmla="*/ 431037 w 446143"/>
              <a:gd name="connsiteY3-66" fmla="*/ 102619 h 549068"/>
              <a:gd name="connsiteX4-67" fmla="*/ 411553 w 446143"/>
              <a:gd name="connsiteY4-68" fmla="*/ 119145 h 549068"/>
              <a:gd name="connsiteX5-69" fmla="*/ 396447 w 446143"/>
              <a:gd name="connsiteY5-70" fmla="*/ 115815 h 549068"/>
              <a:gd name="connsiteX6-71" fmla="*/ 381339 w 446143"/>
              <a:gd name="connsiteY6-72" fmla="*/ 112485 h 549068"/>
              <a:gd name="connsiteX7-73" fmla="*/ 361856 w 446143"/>
              <a:gd name="connsiteY7-74" fmla="*/ 129011 h 549068"/>
              <a:gd name="connsiteX8-75" fmla="*/ 327266 w 446143"/>
              <a:gd name="connsiteY8-76" fmla="*/ 142207 h 549068"/>
              <a:gd name="connsiteX9-77" fmla="*/ 303406 w 446143"/>
              <a:gd name="connsiteY9-78" fmla="*/ 178589 h 549068"/>
              <a:gd name="connsiteX10-79" fmla="*/ 275168 w 446143"/>
              <a:gd name="connsiteY10-80" fmla="*/ 234827 h 549068"/>
              <a:gd name="connsiteX11-81" fmla="*/ 231825 w 446143"/>
              <a:gd name="connsiteY11-82" fmla="*/ 287735 h 549068"/>
              <a:gd name="connsiteX12-83" fmla="*/ 199211 w 446143"/>
              <a:gd name="connsiteY12-84" fmla="*/ 363828 h 549068"/>
              <a:gd name="connsiteX13-85" fmla="*/ 147114 w 446143"/>
              <a:gd name="connsiteY13-86" fmla="*/ 456447 h 549068"/>
              <a:gd name="connsiteX14-87" fmla="*/ 95018 w 446143"/>
              <a:gd name="connsiteY14-88" fmla="*/ 549068 h 549068"/>
              <a:gd name="connsiteX15-89" fmla="*/ 49697 w 446143"/>
              <a:gd name="connsiteY15-90" fmla="*/ 539078 h 549068"/>
              <a:gd name="connsiteX16-91" fmla="*/ 0 w 446143"/>
              <a:gd name="connsiteY16-92" fmla="*/ 548943 h 549068"/>
              <a:gd name="connsiteX17-93" fmla="*/ 52097 w 446143"/>
              <a:gd name="connsiteY17-94" fmla="*/ 456325 h 549068"/>
              <a:gd name="connsiteX18-95" fmla="*/ 84710 w 446143"/>
              <a:gd name="connsiteY18-96" fmla="*/ 380231 h 549068"/>
              <a:gd name="connsiteX19-97" fmla="*/ 112948 w 446143"/>
              <a:gd name="connsiteY19-98" fmla="*/ 323993 h 549068"/>
              <a:gd name="connsiteX20-99" fmla="*/ 141184 w 446143"/>
              <a:gd name="connsiteY20-100" fmla="*/ 267756 h 549068"/>
              <a:gd name="connsiteX21-101" fmla="*/ 154315 w 446143"/>
              <a:gd name="connsiteY21-102" fmla="*/ 208188 h 549068"/>
              <a:gd name="connsiteX22-103" fmla="*/ 178175 w 446143"/>
              <a:gd name="connsiteY22-104" fmla="*/ 171806 h 549068"/>
              <a:gd name="connsiteX23-105" fmla="*/ 182552 w 446143"/>
              <a:gd name="connsiteY23-106" fmla="*/ 151950 h 549068"/>
              <a:gd name="connsiteX24-107" fmla="*/ 186929 w 446143"/>
              <a:gd name="connsiteY24-108" fmla="*/ 132094 h 549068"/>
              <a:gd name="connsiteX25-109" fmla="*/ 195682 w 446143"/>
              <a:gd name="connsiteY25-110" fmla="*/ 92382 h 549068"/>
              <a:gd name="connsiteX26-111" fmla="*/ 200059 w 446143"/>
              <a:gd name="connsiteY26-112" fmla="*/ 72526 h 549068"/>
              <a:gd name="connsiteX27-113" fmla="*/ 198444 w 446143"/>
              <a:gd name="connsiteY27-114" fmla="*/ 61586 h 549068"/>
              <a:gd name="connsiteX28-115" fmla="*/ 365179 w 446143"/>
              <a:gd name="connsiteY28-116" fmla="*/ 0 h 549068"/>
              <a:gd name="connsiteX0-117" fmla="*/ 365179 w 446143"/>
              <a:gd name="connsiteY0-118" fmla="*/ 2755 h 551823"/>
              <a:gd name="connsiteX1-119" fmla="*/ 435414 w 446143"/>
              <a:gd name="connsiteY1-120" fmla="*/ 85518 h 551823"/>
              <a:gd name="connsiteX2-121" fmla="*/ 446143 w 446143"/>
              <a:gd name="connsiteY2-122" fmla="*/ 108704 h 551823"/>
              <a:gd name="connsiteX3-123" fmla="*/ 431037 w 446143"/>
              <a:gd name="connsiteY3-124" fmla="*/ 105374 h 551823"/>
              <a:gd name="connsiteX4-125" fmla="*/ 411553 w 446143"/>
              <a:gd name="connsiteY4-126" fmla="*/ 121900 h 551823"/>
              <a:gd name="connsiteX5-127" fmla="*/ 396447 w 446143"/>
              <a:gd name="connsiteY5-128" fmla="*/ 118570 h 551823"/>
              <a:gd name="connsiteX6-129" fmla="*/ 381339 w 446143"/>
              <a:gd name="connsiteY6-130" fmla="*/ 115240 h 551823"/>
              <a:gd name="connsiteX7-131" fmla="*/ 361856 w 446143"/>
              <a:gd name="connsiteY7-132" fmla="*/ 131766 h 551823"/>
              <a:gd name="connsiteX8-133" fmla="*/ 327266 w 446143"/>
              <a:gd name="connsiteY8-134" fmla="*/ 144962 h 551823"/>
              <a:gd name="connsiteX9-135" fmla="*/ 303406 w 446143"/>
              <a:gd name="connsiteY9-136" fmla="*/ 181344 h 551823"/>
              <a:gd name="connsiteX10-137" fmla="*/ 275168 w 446143"/>
              <a:gd name="connsiteY10-138" fmla="*/ 237582 h 551823"/>
              <a:gd name="connsiteX11-139" fmla="*/ 231825 w 446143"/>
              <a:gd name="connsiteY11-140" fmla="*/ 290490 h 551823"/>
              <a:gd name="connsiteX12-141" fmla="*/ 199211 w 446143"/>
              <a:gd name="connsiteY12-142" fmla="*/ 366583 h 551823"/>
              <a:gd name="connsiteX13-143" fmla="*/ 147114 w 446143"/>
              <a:gd name="connsiteY13-144" fmla="*/ 459202 h 551823"/>
              <a:gd name="connsiteX14-145" fmla="*/ 95018 w 446143"/>
              <a:gd name="connsiteY14-146" fmla="*/ 551823 h 551823"/>
              <a:gd name="connsiteX15-147" fmla="*/ 49697 w 446143"/>
              <a:gd name="connsiteY15-148" fmla="*/ 541833 h 551823"/>
              <a:gd name="connsiteX16-149" fmla="*/ 0 w 446143"/>
              <a:gd name="connsiteY16-150" fmla="*/ 551698 h 551823"/>
              <a:gd name="connsiteX17-151" fmla="*/ 52097 w 446143"/>
              <a:gd name="connsiteY17-152" fmla="*/ 459080 h 551823"/>
              <a:gd name="connsiteX18-153" fmla="*/ 84710 w 446143"/>
              <a:gd name="connsiteY18-154" fmla="*/ 382986 h 551823"/>
              <a:gd name="connsiteX19-155" fmla="*/ 112948 w 446143"/>
              <a:gd name="connsiteY19-156" fmla="*/ 326748 h 551823"/>
              <a:gd name="connsiteX20-157" fmla="*/ 141184 w 446143"/>
              <a:gd name="connsiteY20-158" fmla="*/ 270511 h 551823"/>
              <a:gd name="connsiteX21-159" fmla="*/ 154315 w 446143"/>
              <a:gd name="connsiteY21-160" fmla="*/ 210943 h 551823"/>
              <a:gd name="connsiteX22-161" fmla="*/ 178175 w 446143"/>
              <a:gd name="connsiteY22-162" fmla="*/ 174561 h 551823"/>
              <a:gd name="connsiteX23-163" fmla="*/ 182552 w 446143"/>
              <a:gd name="connsiteY23-164" fmla="*/ 154705 h 551823"/>
              <a:gd name="connsiteX24-165" fmla="*/ 186929 w 446143"/>
              <a:gd name="connsiteY24-166" fmla="*/ 134849 h 551823"/>
              <a:gd name="connsiteX25-167" fmla="*/ 195682 w 446143"/>
              <a:gd name="connsiteY25-168" fmla="*/ 95137 h 551823"/>
              <a:gd name="connsiteX26-169" fmla="*/ 200059 w 446143"/>
              <a:gd name="connsiteY26-170" fmla="*/ 75281 h 551823"/>
              <a:gd name="connsiteX27-171" fmla="*/ 154708 w 446143"/>
              <a:gd name="connsiteY27-172" fmla="*/ 0 h 551823"/>
              <a:gd name="connsiteX28-173" fmla="*/ 365179 w 446143"/>
              <a:gd name="connsiteY28-174" fmla="*/ 2755 h 5518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</a:cxnLst>
            <a:rect l="l" t="t" r="r" b="b"/>
            <a:pathLst>
              <a:path w="446143" h="551823">
                <a:moveTo>
                  <a:pt x="365179" y="2755"/>
                </a:moveTo>
                <a:lnTo>
                  <a:pt x="435414" y="85518"/>
                </a:lnTo>
                <a:lnTo>
                  <a:pt x="446143" y="108704"/>
                </a:lnTo>
                <a:lnTo>
                  <a:pt x="431037" y="105374"/>
                </a:lnTo>
                <a:lnTo>
                  <a:pt x="411553" y="121900"/>
                </a:lnTo>
                <a:lnTo>
                  <a:pt x="396447" y="118570"/>
                </a:lnTo>
                <a:lnTo>
                  <a:pt x="381339" y="115240"/>
                </a:lnTo>
                <a:lnTo>
                  <a:pt x="361856" y="131766"/>
                </a:lnTo>
                <a:lnTo>
                  <a:pt x="327266" y="144962"/>
                </a:lnTo>
                <a:lnTo>
                  <a:pt x="303406" y="181344"/>
                </a:lnTo>
                <a:lnTo>
                  <a:pt x="275168" y="237582"/>
                </a:lnTo>
                <a:lnTo>
                  <a:pt x="231825" y="290490"/>
                </a:lnTo>
                <a:lnTo>
                  <a:pt x="199211" y="366583"/>
                </a:lnTo>
                <a:lnTo>
                  <a:pt x="147114" y="459202"/>
                </a:lnTo>
                <a:lnTo>
                  <a:pt x="95018" y="551823"/>
                </a:lnTo>
                <a:lnTo>
                  <a:pt x="49697" y="541833"/>
                </a:lnTo>
                <a:lnTo>
                  <a:pt x="0" y="551698"/>
                </a:lnTo>
                <a:lnTo>
                  <a:pt x="52097" y="459080"/>
                </a:lnTo>
                <a:lnTo>
                  <a:pt x="84710" y="382986"/>
                </a:lnTo>
                <a:lnTo>
                  <a:pt x="112948" y="326748"/>
                </a:lnTo>
                <a:lnTo>
                  <a:pt x="141184" y="270511"/>
                </a:lnTo>
                <a:lnTo>
                  <a:pt x="154315" y="210943"/>
                </a:lnTo>
                <a:lnTo>
                  <a:pt x="178175" y="174561"/>
                </a:lnTo>
                <a:lnTo>
                  <a:pt x="182552" y="154705"/>
                </a:lnTo>
                <a:lnTo>
                  <a:pt x="186929" y="134849"/>
                </a:lnTo>
                <a:lnTo>
                  <a:pt x="195682" y="95137"/>
                </a:lnTo>
                <a:lnTo>
                  <a:pt x="200059" y="75281"/>
                </a:lnTo>
                <a:lnTo>
                  <a:pt x="154708" y="0"/>
                </a:lnTo>
                <a:lnTo>
                  <a:pt x="365179" y="27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Freeform 47"/>
          <p:cNvSpPr/>
          <p:nvPr/>
        </p:nvSpPr>
        <p:spPr bwMode="auto">
          <a:xfrm>
            <a:off x="5558155" y="2078355"/>
            <a:ext cx="158750" cy="774065"/>
          </a:xfrm>
          <a:custGeom>
            <a:avLst/>
            <a:gdLst>
              <a:gd name="T0" fmla="*/ 12 w 72"/>
              <a:gd name="T1" fmla="*/ 0 h 272"/>
              <a:gd name="T2" fmla="*/ 16 w 72"/>
              <a:gd name="T3" fmla="*/ 0 h 272"/>
              <a:gd name="T4" fmla="*/ 20 w 72"/>
              <a:gd name="T5" fmla="*/ 0 h 272"/>
              <a:gd name="T6" fmla="*/ 28 w 72"/>
              <a:gd name="T7" fmla="*/ 0 h 272"/>
              <a:gd name="T8" fmla="*/ 36 w 72"/>
              <a:gd name="T9" fmla="*/ 0 h 272"/>
              <a:gd name="T10" fmla="*/ 52 w 72"/>
              <a:gd name="T11" fmla="*/ 4 h 272"/>
              <a:gd name="T12" fmla="*/ 72 w 72"/>
              <a:gd name="T13" fmla="*/ 12 h 272"/>
              <a:gd name="T14" fmla="*/ 72 w 72"/>
              <a:gd name="T15" fmla="*/ 32 h 272"/>
              <a:gd name="T16" fmla="*/ 72 w 72"/>
              <a:gd name="T17" fmla="*/ 52 h 272"/>
              <a:gd name="T18" fmla="*/ 72 w 72"/>
              <a:gd name="T19" fmla="*/ 88 h 272"/>
              <a:gd name="T20" fmla="*/ 72 w 72"/>
              <a:gd name="T21" fmla="*/ 120 h 272"/>
              <a:gd name="T22" fmla="*/ 72 w 72"/>
              <a:gd name="T23" fmla="*/ 148 h 272"/>
              <a:gd name="T24" fmla="*/ 68 w 72"/>
              <a:gd name="T25" fmla="*/ 172 h 272"/>
              <a:gd name="T26" fmla="*/ 68 w 72"/>
              <a:gd name="T27" fmla="*/ 192 h 272"/>
              <a:gd name="T28" fmla="*/ 68 w 72"/>
              <a:gd name="T29" fmla="*/ 212 h 272"/>
              <a:gd name="T30" fmla="*/ 64 w 72"/>
              <a:gd name="T31" fmla="*/ 224 h 272"/>
              <a:gd name="T32" fmla="*/ 64 w 72"/>
              <a:gd name="T33" fmla="*/ 236 h 272"/>
              <a:gd name="T34" fmla="*/ 60 w 72"/>
              <a:gd name="T35" fmla="*/ 244 h 272"/>
              <a:gd name="T36" fmla="*/ 60 w 72"/>
              <a:gd name="T37" fmla="*/ 252 h 272"/>
              <a:gd name="T38" fmla="*/ 56 w 72"/>
              <a:gd name="T39" fmla="*/ 260 h 272"/>
              <a:gd name="T40" fmla="*/ 52 w 72"/>
              <a:gd name="T41" fmla="*/ 264 h 272"/>
              <a:gd name="T42" fmla="*/ 48 w 72"/>
              <a:gd name="T43" fmla="*/ 268 h 272"/>
              <a:gd name="T44" fmla="*/ 44 w 72"/>
              <a:gd name="T45" fmla="*/ 272 h 272"/>
              <a:gd name="T46" fmla="*/ 44 w 72"/>
              <a:gd name="T47" fmla="*/ 272 h 272"/>
              <a:gd name="T48" fmla="*/ 36 w 72"/>
              <a:gd name="T49" fmla="*/ 272 h 272"/>
              <a:gd name="T50" fmla="*/ 28 w 72"/>
              <a:gd name="T51" fmla="*/ 268 h 272"/>
              <a:gd name="T52" fmla="*/ 24 w 72"/>
              <a:gd name="T53" fmla="*/ 260 h 272"/>
              <a:gd name="T54" fmla="*/ 20 w 72"/>
              <a:gd name="T55" fmla="*/ 252 h 272"/>
              <a:gd name="T56" fmla="*/ 12 w 72"/>
              <a:gd name="T57" fmla="*/ 244 h 272"/>
              <a:gd name="T58" fmla="*/ 8 w 72"/>
              <a:gd name="T59" fmla="*/ 236 h 272"/>
              <a:gd name="T60" fmla="*/ 8 w 72"/>
              <a:gd name="T61" fmla="*/ 228 h 272"/>
              <a:gd name="T62" fmla="*/ 8 w 72"/>
              <a:gd name="T63" fmla="*/ 220 h 272"/>
              <a:gd name="T64" fmla="*/ 4 w 72"/>
              <a:gd name="T65" fmla="*/ 216 h 272"/>
              <a:gd name="T66" fmla="*/ 8 w 72"/>
              <a:gd name="T67" fmla="*/ 208 h 272"/>
              <a:gd name="T68" fmla="*/ 8 w 72"/>
              <a:gd name="T69" fmla="*/ 196 h 272"/>
              <a:gd name="T70" fmla="*/ 8 w 72"/>
              <a:gd name="T71" fmla="*/ 184 h 272"/>
              <a:gd name="T72" fmla="*/ 12 w 72"/>
              <a:gd name="T73" fmla="*/ 172 h 272"/>
              <a:gd name="T74" fmla="*/ 12 w 72"/>
              <a:gd name="T75" fmla="*/ 156 h 272"/>
              <a:gd name="T76" fmla="*/ 16 w 72"/>
              <a:gd name="T77" fmla="*/ 136 h 272"/>
              <a:gd name="T78" fmla="*/ 16 w 72"/>
              <a:gd name="T79" fmla="*/ 112 h 272"/>
              <a:gd name="T80" fmla="*/ 16 w 72"/>
              <a:gd name="T81" fmla="*/ 92 h 272"/>
              <a:gd name="T82" fmla="*/ 12 w 72"/>
              <a:gd name="T83" fmla="*/ 72 h 272"/>
              <a:gd name="T84" fmla="*/ 12 w 72"/>
              <a:gd name="T85" fmla="*/ 52 h 272"/>
              <a:gd name="T86" fmla="*/ 8 w 72"/>
              <a:gd name="T87" fmla="*/ 36 h 272"/>
              <a:gd name="T88" fmla="*/ 4 w 72"/>
              <a:gd name="T89" fmla="*/ 28 h 272"/>
              <a:gd name="T90" fmla="*/ 4 w 72"/>
              <a:gd name="T91" fmla="*/ 20 h 272"/>
              <a:gd name="T92" fmla="*/ 0 w 72"/>
              <a:gd name="T93" fmla="*/ 16 h 272"/>
              <a:gd name="T94" fmla="*/ 4 w 72"/>
              <a:gd name="T95" fmla="*/ 12 h 272"/>
              <a:gd name="T96" fmla="*/ 4 w 72"/>
              <a:gd name="T97" fmla="*/ 4 h 272"/>
              <a:gd name="T98" fmla="*/ 12 w 72"/>
              <a:gd name="T99" fmla="*/ 0 h 272"/>
              <a:gd name="T100" fmla="*/ 12 w 72"/>
              <a:gd name="T101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272">
                <a:moveTo>
                  <a:pt x="12" y="0"/>
                </a:moveTo>
                <a:lnTo>
                  <a:pt x="16" y="0"/>
                </a:lnTo>
                <a:lnTo>
                  <a:pt x="20" y="0"/>
                </a:lnTo>
                <a:lnTo>
                  <a:pt x="28" y="0"/>
                </a:lnTo>
                <a:lnTo>
                  <a:pt x="36" y="0"/>
                </a:lnTo>
                <a:lnTo>
                  <a:pt x="52" y="4"/>
                </a:lnTo>
                <a:lnTo>
                  <a:pt x="72" y="12"/>
                </a:lnTo>
                <a:lnTo>
                  <a:pt x="72" y="32"/>
                </a:lnTo>
                <a:lnTo>
                  <a:pt x="72" y="52"/>
                </a:lnTo>
                <a:lnTo>
                  <a:pt x="72" y="88"/>
                </a:lnTo>
                <a:lnTo>
                  <a:pt x="72" y="120"/>
                </a:lnTo>
                <a:lnTo>
                  <a:pt x="72" y="148"/>
                </a:lnTo>
                <a:lnTo>
                  <a:pt x="68" y="172"/>
                </a:lnTo>
                <a:lnTo>
                  <a:pt x="68" y="192"/>
                </a:lnTo>
                <a:lnTo>
                  <a:pt x="68" y="212"/>
                </a:lnTo>
                <a:lnTo>
                  <a:pt x="64" y="224"/>
                </a:lnTo>
                <a:lnTo>
                  <a:pt x="64" y="236"/>
                </a:lnTo>
                <a:lnTo>
                  <a:pt x="60" y="244"/>
                </a:lnTo>
                <a:lnTo>
                  <a:pt x="60" y="252"/>
                </a:lnTo>
                <a:lnTo>
                  <a:pt x="56" y="260"/>
                </a:lnTo>
                <a:lnTo>
                  <a:pt x="52" y="264"/>
                </a:lnTo>
                <a:lnTo>
                  <a:pt x="48" y="268"/>
                </a:lnTo>
                <a:lnTo>
                  <a:pt x="44" y="272"/>
                </a:lnTo>
                <a:lnTo>
                  <a:pt x="44" y="272"/>
                </a:lnTo>
                <a:lnTo>
                  <a:pt x="36" y="272"/>
                </a:lnTo>
                <a:lnTo>
                  <a:pt x="28" y="268"/>
                </a:lnTo>
                <a:lnTo>
                  <a:pt x="24" y="260"/>
                </a:lnTo>
                <a:lnTo>
                  <a:pt x="20" y="252"/>
                </a:lnTo>
                <a:lnTo>
                  <a:pt x="12" y="244"/>
                </a:lnTo>
                <a:lnTo>
                  <a:pt x="8" y="236"/>
                </a:lnTo>
                <a:lnTo>
                  <a:pt x="8" y="228"/>
                </a:lnTo>
                <a:lnTo>
                  <a:pt x="8" y="220"/>
                </a:lnTo>
                <a:lnTo>
                  <a:pt x="4" y="216"/>
                </a:lnTo>
                <a:lnTo>
                  <a:pt x="8" y="208"/>
                </a:lnTo>
                <a:lnTo>
                  <a:pt x="8" y="196"/>
                </a:lnTo>
                <a:lnTo>
                  <a:pt x="8" y="184"/>
                </a:lnTo>
                <a:lnTo>
                  <a:pt x="12" y="172"/>
                </a:lnTo>
                <a:lnTo>
                  <a:pt x="12" y="156"/>
                </a:lnTo>
                <a:lnTo>
                  <a:pt x="16" y="136"/>
                </a:lnTo>
                <a:lnTo>
                  <a:pt x="16" y="112"/>
                </a:lnTo>
                <a:lnTo>
                  <a:pt x="16" y="92"/>
                </a:lnTo>
                <a:lnTo>
                  <a:pt x="12" y="72"/>
                </a:lnTo>
                <a:lnTo>
                  <a:pt x="12" y="52"/>
                </a:lnTo>
                <a:lnTo>
                  <a:pt x="8" y="36"/>
                </a:lnTo>
                <a:lnTo>
                  <a:pt x="4" y="28"/>
                </a:lnTo>
                <a:lnTo>
                  <a:pt x="4" y="20"/>
                </a:lnTo>
                <a:lnTo>
                  <a:pt x="0" y="16"/>
                </a:lnTo>
                <a:lnTo>
                  <a:pt x="4" y="12"/>
                </a:lnTo>
                <a:lnTo>
                  <a:pt x="4" y="4"/>
                </a:lnTo>
                <a:lnTo>
                  <a:pt x="12" y="0"/>
                </a:lnTo>
                <a:lnTo>
                  <a:pt x="12" y="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Freeform 50"/>
          <p:cNvSpPr/>
          <p:nvPr/>
        </p:nvSpPr>
        <p:spPr bwMode="auto">
          <a:xfrm>
            <a:off x="5213350" y="2249170"/>
            <a:ext cx="777240" cy="1116330"/>
          </a:xfrm>
          <a:custGeom>
            <a:avLst/>
            <a:gdLst>
              <a:gd name="T0" fmla="*/ 284 w 352"/>
              <a:gd name="T1" fmla="*/ 252 h 392"/>
              <a:gd name="T2" fmla="*/ 248 w 352"/>
              <a:gd name="T3" fmla="*/ 292 h 392"/>
              <a:gd name="T4" fmla="*/ 200 w 352"/>
              <a:gd name="T5" fmla="*/ 328 h 392"/>
              <a:gd name="T6" fmla="*/ 152 w 352"/>
              <a:gd name="T7" fmla="*/ 352 h 392"/>
              <a:gd name="T8" fmla="*/ 104 w 352"/>
              <a:gd name="T9" fmla="*/ 372 h 392"/>
              <a:gd name="T10" fmla="*/ 60 w 352"/>
              <a:gd name="T11" fmla="*/ 384 h 392"/>
              <a:gd name="T12" fmla="*/ 32 w 352"/>
              <a:gd name="T13" fmla="*/ 392 h 392"/>
              <a:gd name="T14" fmla="*/ 16 w 352"/>
              <a:gd name="T15" fmla="*/ 392 h 392"/>
              <a:gd name="T16" fmla="*/ 8 w 352"/>
              <a:gd name="T17" fmla="*/ 392 h 392"/>
              <a:gd name="T18" fmla="*/ 0 w 352"/>
              <a:gd name="T19" fmla="*/ 388 h 392"/>
              <a:gd name="T20" fmla="*/ 4 w 352"/>
              <a:gd name="T21" fmla="*/ 384 h 392"/>
              <a:gd name="T22" fmla="*/ 16 w 352"/>
              <a:gd name="T23" fmla="*/ 376 h 392"/>
              <a:gd name="T24" fmla="*/ 40 w 352"/>
              <a:gd name="T25" fmla="*/ 364 h 392"/>
              <a:gd name="T26" fmla="*/ 76 w 352"/>
              <a:gd name="T27" fmla="*/ 348 h 392"/>
              <a:gd name="T28" fmla="*/ 144 w 352"/>
              <a:gd name="T29" fmla="*/ 316 h 392"/>
              <a:gd name="T30" fmla="*/ 176 w 352"/>
              <a:gd name="T31" fmla="*/ 296 h 392"/>
              <a:gd name="T32" fmla="*/ 200 w 352"/>
              <a:gd name="T33" fmla="*/ 272 h 392"/>
              <a:gd name="T34" fmla="*/ 224 w 352"/>
              <a:gd name="T35" fmla="*/ 248 h 392"/>
              <a:gd name="T36" fmla="*/ 256 w 352"/>
              <a:gd name="T37" fmla="*/ 196 h 392"/>
              <a:gd name="T38" fmla="*/ 276 w 352"/>
              <a:gd name="T39" fmla="*/ 140 h 392"/>
              <a:gd name="T40" fmla="*/ 284 w 352"/>
              <a:gd name="T41" fmla="*/ 92 h 392"/>
              <a:gd name="T42" fmla="*/ 284 w 352"/>
              <a:gd name="T43" fmla="*/ 60 h 392"/>
              <a:gd name="T44" fmla="*/ 284 w 352"/>
              <a:gd name="T45" fmla="*/ 48 h 392"/>
              <a:gd name="T46" fmla="*/ 280 w 352"/>
              <a:gd name="T47" fmla="*/ 32 h 392"/>
              <a:gd name="T48" fmla="*/ 272 w 352"/>
              <a:gd name="T49" fmla="*/ 24 h 392"/>
              <a:gd name="T50" fmla="*/ 272 w 352"/>
              <a:gd name="T51" fmla="*/ 12 h 392"/>
              <a:gd name="T52" fmla="*/ 272 w 352"/>
              <a:gd name="T53" fmla="*/ 4 h 392"/>
              <a:gd name="T54" fmla="*/ 284 w 352"/>
              <a:gd name="T55" fmla="*/ 0 h 392"/>
              <a:gd name="T56" fmla="*/ 312 w 352"/>
              <a:gd name="T57" fmla="*/ 4 h 392"/>
              <a:gd name="T58" fmla="*/ 336 w 352"/>
              <a:gd name="T59" fmla="*/ 12 h 392"/>
              <a:gd name="T60" fmla="*/ 348 w 352"/>
              <a:gd name="T61" fmla="*/ 20 h 392"/>
              <a:gd name="T62" fmla="*/ 348 w 352"/>
              <a:gd name="T63" fmla="*/ 28 h 392"/>
              <a:gd name="T64" fmla="*/ 352 w 352"/>
              <a:gd name="T65" fmla="*/ 40 h 392"/>
              <a:gd name="T66" fmla="*/ 348 w 352"/>
              <a:gd name="T67" fmla="*/ 56 h 392"/>
              <a:gd name="T68" fmla="*/ 344 w 352"/>
              <a:gd name="T69" fmla="*/ 104 h 392"/>
              <a:gd name="T70" fmla="*/ 332 w 352"/>
              <a:gd name="T71" fmla="*/ 164 h 392"/>
              <a:gd name="T72" fmla="*/ 312 w 352"/>
              <a:gd name="T73" fmla="*/ 208 h 392"/>
              <a:gd name="T74" fmla="*/ 300 w 352"/>
              <a:gd name="T75" fmla="*/ 23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2" h="392">
                <a:moveTo>
                  <a:pt x="300" y="232"/>
                </a:moveTo>
                <a:lnTo>
                  <a:pt x="284" y="252"/>
                </a:lnTo>
                <a:lnTo>
                  <a:pt x="268" y="276"/>
                </a:lnTo>
                <a:lnTo>
                  <a:pt x="248" y="292"/>
                </a:lnTo>
                <a:lnTo>
                  <a:pt x="224" y="312"/>
                </a:lnTo>
                <a:lnTo>
                  <a:pt x="200" y="328"/>
                </a:lnTo>
                <a:lnTo>
                  <a:pt x="176" y="340"/>
                </a:lnTo>
                <a:lnTo>
                  <a:pt x="152" y="352"/>
                </a:lnTo>
                <a:lnTo>
                  <a:pt x="128" y="364"/>
                </a:lnTo>
                <a:lnTo>
                  <a:pt x="104" y="372"/>
                </a:lnTo>
                <a:lnTo>
                  <a:pt x="80" y="380"/>
                </a:lnTo>
                <a:lnTo>
                  <a:pt x="60" y="384"/>
                </a:lnTo>
                <a:lnTo>
                  <a:pt x="40" y="388"/>
                </a:lnTo>
                <a:lnTo>
                  <a:pt x="32" y="392"/>
                </a:lnTo>
                <a:lnTo>
                  <a:pt x="24" y="392"/>
                </a:lnTo>
                <a:lnTo>
                  <a:pt x="16" y="392"/>
                </a:lnTo>
                <a:lnTo>
                  <a:pt x="12" y="392"/>
                </a:lnTo>
                <a:lnTo>
                  <a:pt x="8" y="392"/>
                </a:lnTo>
                <a:lnTo>
                  <a:pt x="4" y="392"/>
                </a:lnTo>
                <a:lnTo>
                  <a:pt x="0" y="388"/>
                </a:lnTo>
                <a:lnTo>
                  <a:pt x="0" y="388"/>
                </a:lnTo>
                <a:lnTo>
                  <a:pt x="4" y="384"/>
                </a:lnTo>
                <a:lnTo>
                  <a:pt x="8" y="380"/>
                </a:lnTo>
                <a:lnTo>
                  <a:pt x="16" y="376"/>
                </a:lnTo>
                <a:lnTo>
                  <a:pt x="28" y="368"/>
                </a:lnTo>
                <a:lnTo>
                  <a:pt x="40" y="364"/>
                </a:lnTo>
                <a:lnTo>
                  <a:pt x="56" y="356"/>
                </a:lnTo>
                <a:lnTo>
                  <a:pt x="76" y="348"/>
                </a:lnTo>
                <a:lnTo>
                  <a:pt x="112" y="332"/>
                </a:lnTo>
                <a:lnTo>
                  <a:pt x="144" y="316"/>
                </a:lnTo>
                <a:lnTo>
                  <a:pt x="160" y="304"/>
                </a:lnTo>
                <a:lnTo>
                  <a:pt x="176" y="296"/>
                </a:lnTo>
                <a:lnTo>
                  <a:pt x="188" y="284"/>
                </a:lnTo>
                <a:lnTo>
                  <a:pt x="200" y="272"/>
                </a:lnTo>
                <a:lnTo>
                  <a:pt x="212" y="260"/>
                </a:lnTo>
                <a:lnTo>
                  <a:pt x="224" y="248"/>
                </a:lnTo>
                <a:lnTo>
                  <a:pt x="240" y="224"/>
                </a:lnTo>
                <a:lnTo>
                  <a:pt x="256" y="196"/>
                </a:lnTo>
                <a:lnTo>
                  <a:pt x="268" y="168"/>
                </a:lnTo>
                <a:lnTo>
                  <a:pt x="276" y="140"/>
                </a:lnTo>
                <a:lnTo>
                  <a:pt x="284" y="116"/>
                </a:lnTo>
                <a:lnTo>
                  <a:pt x="284" y="92"/>
                </a:lnTo>
                <a:lnTo>
                  <a:pt x="288" y="72"/>
                </a:lnTo>
                <a:lnTo>
                  <a:pt x="284" y="60"/>
                </a:lnTo>
                <a:lnTo>
                  <a:pt x="284" y="52"/>
                </a:lnTo>
                <a:lnTo>
                  <a:pt x="284" y="48"/>
                </a:lnTo>
                <a:lnTo>
                  <a:pt x="284" y="40"/>
                </a:lnTo>
                <a:lnTo>
                  <a:pt x="280" y="32"/>
                </a:lnTo>
                <a:lnTo>
                  <a:pt x="276" y="28"/>
                </a:lnTo>
                <a:lnTo>
                  <a:pt x="272" y="24"/>
                </a:lnTo>
                <a:lnTo>
                  <a:pt x="272" y="20"/>
                </a:lnTo>
                <a:lnTo>
                  <a:pt x="272" y="12"/>
                </a:lnTo>
                <a:lnTo>
                  <a:pt x="272" y="8"/>
                </a:lnTo>
                <a:lnTo>
                  <a:pt x="272" y="4"/>
                </a:lnTo>
                <a:lnTo>
                  <a:pt x="276" y="4"/>
                </a:lnTo>
                <a:lnTo>
                  <a:pt x="284" y="0"/>
                </a:lnTo>
                <a:lnTo>
                  <a:pt x="296" y="0"/>
                </a:lnTo>
                <a:lnTo>
                  <a:pt x="312" y="4"/>
                </a:lnTo>
                <a:lnTo>
                  <a:pt x="324" y="8"/>
                </a:lnTo>
                <a:lnTo>
                  <a:pt x="336" y="12"/>
                </a:lnTo>
                <a:lnTo>
                  <a:pt x="344" y="16"/>
                </a:lnTo>
                <a:lnTo>
                  <a:pt x="348" y="20"/>
                </a:lnTo>
                <a:lnTo>
                  <a:pt x="348" y="24"/>
                </a:lnTo>
                <a:lnTo>
                  <a:pt x="348" y="28"/>
                </a:lnTo>
                <a:lnTo>
                  <a:pt x="348" y="32"/>
                </a:lnTo>
                <a:lnTo>
                  <a:pt x="352" y="40"/>
                </a:lnTo>
                <a:lnTo>
                  <a:pt x="352" y="48"/>
                </a:lnTo>
                <a:lnTo>
                  <a:pt x="348" y="56"/>
                </a:lnTo>
                <a:lnTo>
                  <a:pt x="348" y="64"/>
                </a:lnTo>
                <a:lnTo>
                  <a:pt x="344" y="104"/>
                </a:lnTo>
                <a:lnTo>
                  <a:pt x="336" y="144"/>
                </a:lnTo>
                <a:lnTo>
                  <a:pt x="332" y="164"/>
                </a:lnTo>
                <a:lnTo>
                  <a:pt x="324" y="184"/>
                </a:lnTo>
                <a:lnTo>
                  <a:pt x="312" y="208"/>
                </a:lnTo>
                <a:lnTo>
                  <a:pt x="300" y="232"/>
                </a:lnTo>
                <a:lnTo>
                  <a:pt x="300" y="23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任意多边形: 形状 3"/>
          <p:cNvSpPr/>
          <p:nvPr/>
        </p:nvSpPr>
        <p:spPr>
          <a:xfrm rot="20861666">
            <a:off x="6085840" y="2097405"/>
            <a:ext cx="327025" cy="752475"/>
          </a:xfrm>
          <a:custGeom>
            <a:avLst/>
            <a:gdLst>
              <a:gd name="connsiteX0" fmla="*/ 512860 w 547470"/>
              <a:gd name="connsiteY0" fmla="*/ 0 h 1258727"/>
              <a:gd name="connsiteX1" fmla="*/ 522652 w 547470"/>
              <a:gd name="connsiteY1" fmla="*/ 20544 h 1258727"/>
              <a:gd name="connsiteX2" fmla="*/ 547470 w 547470"/>
              <a:gd name="connsiteY2" fmla="*/ 45469 h 1258727"/>
              <a:gd name="connsiteX3" fmla="*/ 539344 w 547470"/>
              <a:gd name="connsiteY3" fmla="*/ 82720 h 1258727"/>
              <a:gd name="connsiteX4" fmla="*/ 535281 w 547470"/>
              <a:gd name="connsiteY4" fmla="*/ 101345 h 1258727"/>
              <a:gd name="connsiteX5" fmla="*/ 516778 w 547470"/>
              <a:gd name="connsiteY5" fmla="*/ 116821 h 1258727"/>
              <a:gd name="connsiteX6" fmla="*/ 498274 w 547470"/>
              <a:gd name="connsiteY6" fmla="*/ 132296 h 1258727"/>
              <a:gd name="connsiteX7" fmla="*/ 465330 w 547470"/>
              <a:gd name="connsiteY7" fmla="*/ 144622 h 1258727"/>
              <a:gd name="connsiteX8" fmla="*/ 461267 w 547470"/>
              <a:gd name="connsiteY8" fmla="*/ 163247 h 1258727"/>
              <a:gd name="connsiteX9" fmla="*/ 442763 w 547470"/>
              <a:gd name="connsiteY9" fmla="*/ 178723 h 1258727"/>
              <a:gd name="connsiteX10" fmla="*/ 420197 w 547470"/>
              <a:gd name="connsiteY10" fmla="*/ 212824 h 1258727"/>
              <a:gd name="connsiteX11" fmla="*/ 412071 w 547470"/>
              <a:gd name="connsiteY11" fmla="*/ 250075 h 1258727"/>
              <a:gd name="connsiteX12" fmla="*/ 399883 w 547470"/>
              <a:gd name="connsiteY12" fmla="*/ 305951 h 1258727"/>
              <a:gd name="connsiteX13" fmla="*/ 387694 w 547470"/>
              <a:gd name="connsiteY13" fmla="*/ 361828 h 1258727"/>
              <a:gd name="connsiteX14" fmla="*/ 357001 w 547470"/>
              <a:gd name="connsiteY14" fmla="*/ 433180 h 1258727"/>
              <a:gd name="connsiteX15" fmla="*/ 336686 w 547470"/>
              <a:gd name="connsiteY15" fmla="*/ 526307 h 1258727"/>
              <a:gd name="connsiteX16" fmla="*/ 320435 w 547470"/>
              <a:gd name="connsiteY16" fmla="*/ 600809 h 1258727"/>
              <a:gd name="connsiteX17" fmla="*/ 304183 w 547470"/>
              <a:gd name="connsiteY17" fmla="*/ 675311 h 1258727"/>
              <a:gd name="connsiteX18" fmla="*/ 287931 w 547470"/>
              <a:gd name="connsiteY18" fmla="*/ 749814 h 1258727"/>
              <a:gd name="connsiteX19" fmla="*/ 271680 w 547470"/>
              <a:gd name="connsiteY19" fmla="*/ 824316 h 1258727"/>
              <a:gd name="connsiteX20" fmla="*/ 243239 w 547470"/>
              <a:gd name="connsiteY20" fmla="*/ 954694 h 1258727"/>
              <a:gd name="connsiteX21" fmla="*/ 218862 w 547470"/>
              <a:gd name="connsiteY21" fmla="*/ 1066447 h 1258727"/>
              <a:gd name="connsiteX22" fmla="*/ 196296 w 547470"/>
              <a:gd name="connsiteY22" fmla="*/ 1100548 h 1258727"/>
              <a:gd name="connsiteX23" fmla="*/ 184107 w 547470"/>
              <a:gd name="connsiteY23" fmla="*/ 1156424 h 1258727"/>
              <a:gd name="connsiteX24" fmla="*/ 175981 w 547470"/>
              <a:gd name="connsiteY24" fmla="*/ 1193675 h 1258727"/>
              <a:gd name="connsiteX25" fmla="*/ 157478 w 547470"/>
              <a:gd name="connsiteY25" fmla="*/ 1209151 h 1258727"/>
              <a:gd name="connsiteX26" fmla="*/ 138974 w 547470"/>
              <a:gd name="connsiteY26" fmla="*/ 1224626 h 1258727"/>
              <a:gd name="connsiteX27" fmla="*/ 120470 w 547470"/>
              <a:gd name="connsiteY27" fmla="*/ 1240102 h 1258727"/>
              <a:gd name="connsiteX28" fmla="*/ 116407 w 547470"/>
              <a:gd name="connsiteY28" fmla="*/ 1258727 h 1258727"/>
              <a:gd name="connsiteX29" fmla="*/ 101967 w 547470"/>
              <a:gd name="connsiteY29" fmla="*/ 1255577 h 1258727"/>
              <a:gd name="connsiteX30" fmla="*/ 58645 w 547470"/>
              <a:gd name="connsiteY30" fmla="*/ 1246127 h 1258727"/>
              <a:gd name="connsiteX31" fmla="*/ 52330 w 547470"/>
              <a:gd name="connsiteY31" fmla="*/ 1205726 h 1258727"/>
              <a:gd name="connsiteX32" fmla="*/ 31575 w 547470"/>
              <a:gd name="connsiteY32" fmla="*/ 1162175 h 1258727"/>
              <a:gd name="connsiteX33" fmla="*/ 14882 w 547470"/>
              <a:gd name="connsiteY33" fmla="*/ 1099998 h 1258727"/>
              <a:gd name="connsiteX34" fmla="*/ 12630 w 547470"/>
              <a:gd name="connsiteY34" fmla="*/ 1040971 h 1258727"/>
              <a:gd name="connsiteX35" fmla="*/ 6316 w 547470"/>
              <a:gd name="connsiteY35" fmla="*/ 1000570 h 1258727"/>
              <a:gd name="connsiteX36" fmla="*/ 0 w 547470"/>
              <a:gd name="connsiteY36" fmla="*/ 960169 h 1258727"/>
              <a:gd name="connsiteX37" fmla="*/ 4063 w 547470"/>
              <a:gd name="connsiteY37" fmla="*/ 941544 h 1258727"/>
              <a:gd name="connsiteX38" fmla="*/ 8126 w 547470"/>
              <a:gd name="connsiteY38" fmla="*/ 922918 h 1258727"/>
              <a:gd name="connsiteX39" fmla="*/ 26630 w 547470"/>
              <a:gd name="connsiteY39" fmla="*/ 907443 h 1258727"/>
              <a:gd name="connsiteX40" fmla="*/ 34756 w 547470"/>
              <a:gd name="connsiteY40" fmla="*/ 870192 h 1258727"/>
              <a:gd name="connsiteX41" fmla="*/ 38819 w 547470"/>
              <a:gd name="connsiteY41" fmla="*/ 851567 h 1258727"/>
              <a:gd name="connsiteX42" fmla="*/ 46944 w 547470"/>
              <a:gd name="connsiteY42" fmla="*/ 814316 h 1258727"/>
              <a:gd name="connsiteX43" fmla="*/ 55070 w 547470"/>
              <a:gd name="connsiteY43" fmla="*/ 777065 h 1258727"/>
              <a:gd name="connsiteX44" fmla="*/ 77637 w 547470"/>
              <a:gd name="connsiteY44" fmla="*/ 742964 h 1258727"/>
              <a:gd name="connsiteX45" fmla="*/ 97951 w 547470"/>
              <a:gd name="connsiteY45" fmla="*/ 649836 h 1258727"/>
              <a:gd name="connsiteX46" fmla="*/ 118266 w 547470"/>
              <a:gd name="connsiteY46" fmla="*/ 556709 h 1258727"/>
              <a:gd name="connsiteX47" fmla="*/ 142643 w 547470"/>
              <a:gd name="connsiteY47" fmla="*/ 444956 h 1258727"/>
              <a:gd name="connsiteX48" fmla="*/ 171083 w 547470"/>
              <a:gd name="connsiteY48" fmla="*/ 314578 h 1258727"/>
              <a:gd name="connsiteX49" fmla="*/ 187335 w 547470"/>
              <a:gd name="connsiteY49" fmla="*/ 240076 h 1258727"/>
              <a:gd name="connsiteX50" fmla="*/ 199524 w 547470"/>
              <a:gd name="connsiteY50" fmla="*/ 184199 h 1258727"/>
              <a:gd name="connsiteX51" fmla="*/ 207650 w 547470"/>
              <a:gd name="connsiteY51" fmla="*/ 146948 h 1258727"/>
              <a:gd name="connsiteX52" fmla="*/ 215776 w 547470"/>
              <a:gd name="connsiteY52" fmla="*/ 109697 h 1258727"/>
              <a:gd name="connsiteX53" fmla="*/ 223901 w 547470"/>
              <a:gd name="connsiteY53" fmla="*/ 72446 h 1258727"/>
              <a:gd name="connsiteX54" fmla="*/ 213524 w 547470"/>
              <a:gd name="connsiteY54" fmla="*/ 50671 h 1258727"/>
              <a:gd name="connsiteX55" fmla="*/ 217587 w 547470"/>
              <a:gd name="connsiteY55" fmla="*/ 32045 h 1258727"/>
              <a:gd name="connsiteX56" fmla="*/ 203145 w 547470"/>
              <a:gd name="connsiteY56" fmla="*/ 28894 h 1258727"/>
              <a:gd name="connsiteX57" fmla="*/ 195940 w 547470"/>
              <a:gd name="connsiteY57" fmla="*/ 21657 h 1258727"/>
              <a:gd name="connsiteX58" fmla="*/ 512860 w 547470"/>
              <a:gd name="connsiteY58" fmla="*/ 0 h 1258727"/>
              <a:gd name="connsiteX0-1" fmla="*/ 512860 w 547470"/>
              <a:gd name="connsiteY0-2" fmla="*/ 0 h 1258727"/>
              <a:gd name="connsiteX1-3" fmla="*/ 522652 w 547470"/>
              <a:gd name="connsiteY1-4" fmla="*/ 20544 h 1258727"/>
              <a:gd name="connsiteX2-5" fmla="*/ 547470 w 547470"/>
              <a:gd name="connsiteY2-6" fmla="*/ 45469 h 1258727"/>
              <a:gd name="connsiteX3-7" fmla="*/ 539344 w 547470"/>
              <a:gd name="connsiteY3-8" fmla="*/ 82720 h 1258727"/>
              <a:gd name="connsiteX4-9" fmla="*/ 535281 w 547470"/>
              <a:gd name="connsiteY4-10" fmla="*/ 101345 h 1258727"/>
              <a:gd name="connsiteX5-11" fmla="*/ 516778 w 547470"/>
              <a:gd name="connsiteY5-12" fmla="*/ 116821 h 1258727"/>
              <a:gd name="connsiteX6-13" fmla="*/ 498274 w 547470"/>
              <a:gd name="connsiteY6-14" fmla="*/ 132296 h 1258727"/>
              <a:gd name="connsiteX7-15" fmla="*/ 465330 w 547470"/>
              <a:gd name="connsiteY7-16" fmla="*/ 144622 h 1258727"/>
              <a:gd name="connsiteX8-17" fmla="*/ 461267 w 547470"/>
              <a:gd name="connsiteY8-18" fmla="*/ 163247 h 1258727"/>
              <a:gd name="connsiteX9-19" fmla="*/ 442763 w 547470"/>
              <a:gd name="connsiteY9-20" fmla="*/ 178723 h 1258727"/>
              <a:gd name="connsiteX10-21" fmla="*/ 420197 w 547470"/>
              <a:gd name="connsiteY10-22" fmla="*/ 212824 h 1258727"/>
              <a:gd name="connsiteX11-23" fmla="*/ 412071 w 547470"/>
              <a:gd name="connsiteY11-24" fmla="*/ 250075 h 1258727"/>
              <a:gd name="connsiteX12-25" fmla="*/ 399883 w 547470"/>
              <a:gd name="connsiteY12-26" fmla="*/ 305951 h 1258727"/>
              <a:gd name="connsiteX13-27" fmla="*/ 387694 w 547470"/>
              <a:gd name="connsiteY13-28" fmla="*/ 361828 h 1258727"/>
              <a:gd name="connsiteX14-29" fmla="*/ 357001 w 547470"/>
              <a:gd name="connsiteY14-30" fmla="*/ 433180 h 1258727"/>
              <a:gd name="connsiteX15-31" fmla="*/ 336686 w 547470"/>
              <a:gd name="connsiteY15-32" fmla="*/ 526307 h 1258727"/>
              <a:gd name="connsiteX16-33" fmla="*/ 320435 w 547470"/>
              <a:gd name="connsiteY16-34" fmla="*/ 600809 h 1258727"/>
              <a:gd name="connsiteX17-35" fmla="*/ 304183 w 547470"/>
              <a:gd name="connsiteY17-36" fmla="*/ 675311 h 1258727"/>
              <a:gd name="connsiteX18-37" fmla="*/ 287931 w 547470"/>
              <a:gd name="connsiteY18-38" fmla="*/ 749814 h 1258727"/>
              <a:gd name="connsiteX19-39" fmla="*/ 271680 w 547470"/>
              <a:gd name="connsiteY19-40" fmla="*/ 824316 h 1258727"/>
              <a:gd name="connsiteX20-41" fmla="*/ 243239 w 547470"/>
              <a:gd name="connsiteY20-42" fmla="*/ 954694 h 1258727"/>
              <a:gd name="connsiteX21-43" fmla="*/ 218862 w 547470"/>
              <a:gd name="connsiteY21-44" fmla="*/ 1066447 h 1258727"/>
              <a:gd name="connsiteX22-45" fmla="*/ 196296 w 547470"/>
              <a:gd name="connsiteY22-46" fmla="*/ 1100548 h 1258727"/>
              <a:gd name="connsiteX23-47" fmla="*/ 184107 w 547470"/>
              <a:gd name="connsiteY23-48" fmla="*/ 1156424 h 1258727"/>
              <a:gd name="connsiteX24-49" fmla="*/ 175981 w 547470"/>
              <a:gd name="connsiteY24-50" fmla="*/ 1193675 h 1258727"/>
              <a:gd name="connsiteX25-51" fmla="*/ 157478 w 547470"/>
              <a:gd name="connsiteY25-52" fmla="*/ 1209151 h 1258727"/>
              <a:gd name="connsiteX26-53" fmla="*/ 138974 w 547470"/>
              <a:gd name="connsiteY26-54" fmla="*/ 1224626 h 1258727"/>
              <a:gd name="connsiteX27-55" fmla="*/ 120470 w 547470"/>
              <a:gd name="connsiteY27-56" fmla="*/ 1240102 h 1258727"/>
              <a:gd name="connsiteX28-57" fmla="*/ 116407 w 547470"/>
              <a:gd name="connsiteY28-58" fmla="*/ 1258727 h 1258727"/>
              <a:gd name="connsiteX29-59" fmla="*/ 101967 w 547470"/>
              <a:gd name="connsiteY29-60" fmla="*/ 1255577 h 1258727"/>
              <a:gd name="connsiteX30-61" fmla="*/ 58645 w 547470"/>
              <a:gd name="connsiteY30-62" fmla="*/ 1246127 h 1258727"/>
              <a:gd name="connsiteX31-63" fmla="*/ 52330 w 547470"/>
              <a:gd name="connsiteY31-64" fmla="*/ 1205726 h 1258727"/>
              <a:gd name="connsiteX32-65" fmla="*/ 31575 w 547470"/>
              <a:gd name="connsiteY32-66" fmla="*/ 1162175 h 1258727"/>
              <a:gd name="connsiteX33-67" fmla="*/ 14882 w 547470"/>
              <a:gd name="connsiteY33-68" fmla="*/ 1099998 h 1258727"/>
              <a:gd name="connsiteX34-69" fmla="*/ 12630 w 547470"/>
              <a:gd name="connsiteY34-70" fmla="*/ 1040971 h 1258727"/>
              <a:gd name="connsiteX35-71" fmla="*/ 6316 w 547470"/>
              <a:gd name="connsiteY35-72" fmla="*/ 1000570 h 1258727"/>
              <a:gd name="connsiteX36-73" fmla="*/ 0 w 547470"/>
              <a:gd name="connsiteY36-74" fmla="*/ 960169 h 1258727"/>
              <a:gd name="connsiteX37-75" fmla="*/ 4063 w 547470"/>
              <a:gd name="connsiteY37-76" fmla="*/ 941544 h 1258727"/>
              <a:gd name="connsiteX38-77" fmla="*/ 8126 w 547470"/>
              <a:gd name="connsiteY38-78" fmla="*/ 922918 h 1258727"/>
              <a:gd name="connsiteX39-79" fmla="*/ 26630 w 547470"/>
              <a:gd name="connsiteY39-80" fmla="*/ 907443 h 1258727"/>
              <a:gd name="connsiteX40-81" fmla="*/ 34756 w 547470"/>
              <a:gd name="connsiteY40-82" fmla="*/ 870192 h 1258727"/>
              <a:gd name="connsiteX41-83" fmla="*/ 38819 w 547470"/>
              <a:gd name="connsiteY41-84" fmla="*/ 851567 h 1258727"/>
              <a:gd name="connsiteX42-85" fmla="*/ 46944 w 547470"/>
              <a:gd name="connsiteY42-86" fmla="*/ 814316 h 1258727"/>
              <a:gd name="connsiteX43-87" fmla="*/ 55070 w 547470"/>
              <a:gd name="connsiteY43-88" fmla="*/ 777065 h 1258727"/>
              <a:gd name="connsiteX44-89" fmla="*/ 77637 w 547470"/>
              <a:gd name="connsiteY44-90" fmla="*/ 742964 h 1258727"/>
              <a:gd name="connsiteX45-91" fmla="*/ 97951 w 547470"/>
              <a:gd name="connsiteY45-92" fmla="*/ 649836 h 1258727"/>
              <a:gd name="connsiteX46-93" fmla="*/ 118266 w 547470"/>
              <a:gd name="connsiteY46-94" fmla="*/ 556709 h 1258727"/>
              <a:gd name="connsiteX47-95" fmla="*/ 142643 w 547470"/>
              <a:gd name="connsiteY47-96" fmla="*/ 444956 h 1258727"/>
              <a:gd name="connsiteX48-97" fmla="*/ 171083 w 547470"/>
              <a:gd name="connsiteY48-98" fmla="*/ 314578 h 1258727"/>
              <a:gd name="connsiteX49-99" fmla="*/ 187335 w 547470"/>
              <a:gd name="connsiteY49-100" fmla="*/ 240076 h 1258727"/>
              <a:gd name="connsiteX50-101" fmla="*/ 199524 w 547470"/>
              <a:gd name="connsiteY50-102" fmla="*/ 184199 h 1258727"/>
              <a:gd name="connsiteX51-103" fmla="*/ 207650 w 547470"/>
              <a:gd name="connsiteY51-104" fmla="*/ 146948 h 1258727"/>
              <a:gd name="connsiteX52-105" fmla="*/ 215776 w 547470"/>
              <a:gd name="connsiteY52-106" fmla="*/ 109697 h 1258727"/>
              <a:gd name="connsiteX53-107" fmla="*/ 223901 w 547470"/>
              <a:gd name="connsiteY53-108" fmla="*/ 72446 h 1258727"/>
              <a:gd name="connsiteX54-109" fmla="*/ 213524 w 547470"/>
              <a:gd name="connsiteY54-110" fmla="*/ 50671 h 1258727"/>
              <a:gd name="connsiteX55-111" fmla="*/ 217587 w 547470"/>
              <a:gd name="connsiteY55-112" fmla="*/ 32045 h 1258727"/>
              <a:gd name="connsiteX56-113" fmla="*/ 203145 w 547470"/>
              <a:gd name="connsiteY56-114" fmla="*/ 28894 h 1258727"/>
              <a:gd name="connsiteX57-115" fmla="*/ 512860 w 547470"/>
              <a:gd name="connsiteY57-116" fmla="*/ 0 h 1258727"/>
              <a:gd name="connsiteX0-117" fmla="*/ 512860 w 547470"/>
              <a:gd name="connsiteY0-118" fmla="*/ 0 h 1258727"/>
              <a:gd name="connsiteX1-119" fmla="*/ 522652 w 547470"/>
              <a:gd name="connsiteY1-120" fmla="*/ 20544 h 1258727"/>
              <a:gd name="connsiteX2-121" fmla="*/ 547470 w 547470"/>
              <a:gd name="connsiteY2-122" fmla="*/ 45469 h 1258727"/>
              <a:gd name="connsiteX3-123" fmla="*/ 539344 w 547470"/>
              <a:gd name="connsiteY3-124" fmla="*/ 82720 h 1258727"/>
              <a:gd name="connsiteX4-125" fmla="*/ 535281 w 547470"/>
              <a:gd name="connsiteY4-126" fmla="*/ 101345 h 1258727"/>
              <a:gd name="connsiteX5-127" fmla="*/ 516778 w 547470"/>
              <a:gd name="connsiteY5-128" fmla="*/ 116821 h 1258727"/>
              <a:gd name="connsiteX6-129" fmla="*/ 498274 w 547470"/>
              <a:gd name="connsiteY6-130" fmla="*/ 132296 h 1258727"/>
              <a:gd name="connsiteX7-131" fmla="*/ 465330 w 547470"/>
              <a:gd name="connsiteY7-132" fmla="*/ 144622 h 1258727"/>
              <a:gd name="connsiteX8-133" fmla="*/ 461267 w 547470"/>
              <a:gd name="connsiteY8-134" fmla="*/ 163247 h 1258727"/>
              <a:gd name="connsiteX9-135" fmla="*/ 442763 w 547470"/>
              <a:gd name="connsiteY9-136" fmla="*/ 178723 h 1258727"/>
              <a:gd name="connsiteX10-137" fmla="*/ 420197 w 547470"/>
              <a:gd name="connsiteY10-138" fmla="*/ 212824 h 1258727"/>
              <a:gd name="connsiteX11-139" fmla="*/ 412071 w 547470"/>
              <a:gd name="connsiteY11-140" fmla="*/ 250075 h 1258727"/>
              <a:gd name="connsiteX12-141" fmla="*/ 399883 w 547470"/>
              <a:gd name="connsiteY12-142" fmla="*/ 305951 h 1258727"/>
              <a:gd name="connsiteX13-143" fmla="*/ 387694 w 547470"/>
              <a:gd name="connsiteY13-144" fmla="*/ 361828 h 1258727"/>
              <a:gd name="connsiteX14-145" fmla="*/ 357001 w 547470"/>
              <a:gd name="connsiteY14-146" fmla="*/ 433180 h 1258727"/>
              <a:gd name="connsiteX15-147" fmla="*/ 336686 w 547470"/>
              <a:gd name="connsiteY15-148" fmla="*/ 526307 h 1258727"/>
              <a:gd name="connsiteX16-149" fmla="*/ 320435 w 547470"/>
              <a:gd name="connsiteY16-150" fmla="*/ 600809 h 1258727"/>
              <a:gd name="connsiteX17-151" fmla="*/ 304183 w 547470"/>
              <a:gd name="connsiteY17-152" fmla="*/ 675311 h 1258727"/>
              <a:gd name="connsiteX18-153" fmla="*/ 287931 w 547470"/>
              <a:gd name="connsiteY18-154" fmla="*/ 749814 h 1258727"/>
              <a:gd name="connsiteX19-155" fmla="*/ 271680 w 547470"/>
              <a:gd name="connsiteY19-156" fmla="*/ 824316 h 1258727"/>
              <a:gd name="connsiteX20-157" fmla="*/ 243239 w 547470"/>
              <a:gd name="connsiteY20-158" fmla="*/ 954694 h 1258727"/>
              <a:gd name="connsiteX21-159" fmla="*/ 218862 w 547470"/>
              <a:gd name="connsiteY21-160" fmla="*/ 1066447 h 1258727"/>
              <a:gd name="connsiteX22-161" fmla="*/ 196296 w 547470"/>
              <a:gd name="connsiteY22-162" fmla="*/ 1100548 h 1258727"/>
              <a:gd name="connsiteX23-163" fmla="*/ 184107 w 547470"/>
              <a:gd name="connsiteY23-164" fmla="*/ 1156424 h 1258727"/>
              <a:gd name="connsiteX24-165" fmla="*/ 175981 w 547470"/>
              <a:gd name="connsiteY24-166" fmla="*/ 1193675 h 1258727"/>
              <a:gd name="connsiteX25-167" fmla="*/ 157478 w 547470"/>
              <a:gd name="connsiteY25-168" fmla="*/ 1209151 h 1258727"/>
              <a:gd name="connsiteX26-169" fmla="*/ 138974 w 547470"/>
              <a:gd name="connsiteY26-170" fmla="*/ 1224626 h 1258727"/>
              <a:gd name="connsiteX27-171" fmla="*/ 120470 w 547470"/>
              <a:gd name="connsiteY27-172" fmla="*/ 1240102 h 1258727"/>
              <a:gd name="connsiteX28-173" fmla="*/ 116407 w 547470"/>
              <a:gd name="connsiteY28-174" fmla="*/ 1258727 h 1258727"/>
              <a:gd name="connsiteX29-175" fmla="*/ 101967 w 547470"/>
              <a:gd name="connsiteY29-176" fmla="*/ 1255577 h 1258727"/>
              <a:gd name="connsiteX30-177" fmla="*/ 58645 w 547470"/>
              <a:gd name="connsiteY30-178" fmla="*/ 1246127 h 1258727"/>
              <a:gd name="connsiteX31-179" fmla="*/ 52330 w 547470"/>
              <a:gd name="connsiteY31-180" fmla="*/ 1205726 h 1258727"/>
              <a:gd name="connsiteX32-181" fmla="*/ 31575 w 547470"/>
              <a:gd name="connsiteY32-182" fmla="*/ 1162175 h 1258727"/>
              <a:gd name="connsiteX33-183" fmla="*/ 14882 w 547470"/>
              <a:gd name="connsiteY33-184" fmla="*/ 1099998 h 1258727"/>
              <a:gd name="connsiteX34-185" fmla="*/ 12630 w 547470"/>
              <a:gd name="connsiteY34-186" fmla="*/ 1040971 h 1258727"/>
              <a:gd name="connsiteX35-187" fmla="*/ 6316 w 547470"/>
              <a:gd name="connsiteY35-188" fmla="*/ 1000570 h 1258727"/>
              <a:gd name="connsiteX36-189" fmla="*/ 0 w 547470"/>
              <a:gd name="connsiteY36-190" fmla="*/ 960169 h 1258727"/>
              <a:gd name="connsiteX37-191" fmla="*/ 4063 w 547470"/>
              <a:gd name="connsiteY37-192" fmla="*/ 941544 h 1258727"/>
              <a:gd name="connsiteX38-193" fmla="*/ 8126 w 547470"/>
              <a:gd name="connsiteY38-194" fmla="*/ 922918 h 1258727"/>
              <a:gd name="connsiteX39-195" fmla="*/ 26630 w 547470"/>
              <a:gd name="connsiteY39-196" fmla="*/ 907443 h 1258727"/>
              <a:gd name="connsiteX40-197" fmla="*/ 34756 w 547470"/>
              <a:gd name="connsiteY40-198" fmla="*/ 870192 h 1258727"/>
              <a:gd name="connsiteX41-199" fmla="*/ 38819 w 547470"/>
              <a:gd name="connsiteY41-200" fmla="*/ 851567 h 1258727"/>
              <a:gd name="connsiteX42-201" fmla="*/ 46944 w 547470"/>
              <a:gd name="connsiteY42-202" fmla="*/ 814316 h 1258727"/>
              <a:gd name="connsiteX43-203" fmla="*/ 55070 w 547470"/>
              <a:gd name="connsiteY43-204" fmla="*/ 777065 h 1258727"/>
              <a:gd name="connsiteX44-205" fmla="*/ 77637 w 547470"/>
              <a:gd name="connsiteY44-206" fmla="*/ 742964 h 1258727"/>
              <a:gd name="connsiteX45-207" fmla="*/ 97951 w 547470"/>
              <a:gd name="connsiteY45-208" fmla="*/ 649836 h 1258727"/>
              <a:gd name="connsiteX46-209" fmla="*/ 118266 w 547470"/>
              <a:gd name="connsiteY46-210" fmla="*/ 556709 h 1258727"/>
              <a:gd name="connsiteX47-211" fmla="*/ 142643 w 547470"/>
              <a:gd name="connsiteY47-212" fmla="*/ 444956 h 1258727"/>
              <a:gd name="connsiteX48-213" fmla="*/ 171083 w 547470"/>
              <a:gd name="connsiteY48-214" fmla="*/ 314578 h 1258727"/>
              <a:gd name="connsiteX49-215" fmla="*/ 187335 w 547470"/>
              <a:gd name="connsiteY49-216" fmla="*/ 240076 h 1258727"/>
              <a:gd name="connsiteX50-217" fmla="*/ 199524 w 547470"/>
              <a:gd name="connsiteY50-218" fmla="*/ 184199 h 1258727"/>
              <a:gd name="connsiteX51-219" fmla="*/ 207650 w 547470"/>
              <a:gd name="connsiteY51-220" fmla="*/ 146948 h 1258727"/>
              <a:gd name="connsiteX52-221" fmla="*/ 215776 w 547470"/>
              <a:gd name="connsiteY52-222" fmla="*/ 109697 h 1258727"/>
              <a:gd name="connsiteX53-223" fmla="*/ 223901 w 547470"/>
              <a:gd name="connsiteY53-224" fmla="*/ 72446 h 1258727"/>
              <a:gd name="connsiteX54-225" fmla="*/ 213524 w 547470"/>
              <a:gd name="connsiteY54-226" fmla="*/ 50671 h 1258727"/>
              <a:gd name="connsiteX55-227" fmla="*/ 217587 w 547470"/>
              <a:gd name="connsiteY55-228" fmla="*/ 32045 h 1258727"/>
              <a:gd name="connsiteX56-229" fmla="*/ 512860 w 547470"/>
              <a:gd name="connsiteY56-230" fmla="*/ 0 h 1258727"/>
              <a:gd name="connsiteX0-231" fmla="*/ 512860 w 547470"/>
              <a:gd name="connsiteY0-232" fmla="*/ 1355 h 1260082"/>
              <a:gd name="connsiteX1-233" fmla="*/ 522652 w 547470"/>
              <a:gd name="connsiteY1-234" fmla="*/ 21899 h 1260082"/>
              <a:gd name="connsiteX2-235" fmla="*/ 547470 w 547470"/>
              <a:gd name="connsiteY2-236" fmla="*/ 46824 h 1260082"/>
              <a:gd name="connsiteX3-237" fmla="*/ 539344 w 547470"/>
              <a:gd name="connsiteY3-238" fmla="*/ 84075 h 1260082"/>
              <a:gd name="connsiteX4-239" fmla="*/ 535281 w 547470"/>
              <a:gd name="connsiteY4-240" fmla="*/ 102700 h 1260082"/>
              <a:gd name="connsiteX5-241" fmla="*/ 516778 w 547470"/>
              <a:gd name="connsiteY5-242" fmla="*/ 118176 h 1260082"/>
              <a:gd name="connsiteX6-243" fmla="*/ 498274 w 547470"/>
              <a:gd name="connsiteY6-244" fmla="*/ 133651 h 1260082"/>
              <a:gd name="connsiteX7-245" fmla="*/ 465330 w 547470"/>
              <a:gd name="connsiteY7-246" fmla="*/ 145977 h 1260082"/>
              <a:gd name="connsiteX8-247" fmla="*/ 461267 w 547470"/>
              <a:gd name="connsiteY8-248" fmla="*/ 164602 h 1260082"/>
              <a:gd name="connsiteX9-249" fmla="*/ 442763 w 547470"/>
              <a:gd name="connsiteY9-250" fmla="*/ 180078 h 1260082"/>
              <a:gd name="connsiteX10-251" fmla="*/ 420197 w 547470"/>
              <a:gd name="connsiteY10-252" fmla="*/ 214179 h 1260082"/>
              <a:gd name="connsiteX11-253" fmla="*/ 412071 w 547470"/>
              <a:gd name="connsiteY11-254" fmla="*/ 251430 h 1260082"/>
              <a:gd name="connsiteX12-255" fmla="*/ 399883 w 547470"/>
              <a:gd name="connsiteY12-256" fmla="*/ 307306 h 1260082"/>
              <a:gd name="connsiteX13-257" fmla="*/ 387694 w 547470"/>
              <a:gd name="connsiteY13-258" fmla="*/ 363183 h 1260082"/>
              <a:gd name="connsiteX14-259" fmla="*/ 357001 w 547470"/>
              <a:gd name="connsiteY14-260" fmla="*/ 434535 h 1260082"/>
              <a:gd name="connsiteX15-261" fmla="*/ 336686 w 547470"/>
              <a:gd name="connsiteY15-262" fmla="*/ 527662 h 1260082"/>
              <a:gd name="connsiteX16-263" fmla="*/ 320435 w 547470"/>
              <a:gd name="connsiteY16-264" fmla="*/ 602164 h 1260082"/>
              <a:gd name="connsiteX17-265" fmla="*/ 304183 w 547470"/>
              <a:gd name="connsiteY17-266" fmla="*/ 676666 h 1260082"/>
              <a:gd name="connsiteX18-267" fmla="*/ 287931 w 547470"/>
              <a:gd name="connsiteY18-268" fmla="*/ 751169 h 1260082"/>
              <a:gd name="connsiteX19-269" fmla="*/ 271680 w 547470"/>
              <a:gd name="connsiteY19-270" fmla="*/ 825671 h 1260082"/>
              <a:gd name="connsiteX20-271" fmla="*/ 243239 w 547470"/>
              <a:gd name="connsiteY20-272" fmla="*/ 956049 h 1260082"/>
              <a:gd name="connsiteX21-273" fmla="*/ 218862 w 547470"/>
              <a:gd name="connsiteY21-274" fmla="*/ 1067802 h 1260082"/>
              <a:gd name="connsiteX22-275" fmla="*/ 196296 w 547470"/>
              <a:gd name="connsiteY22-276" fmla="*/ 1101903 h 1260082"/>
              <a:gd name="connsiteX23-277" fmla="*/ 184107 w 547470"/>
              <a:gd name="connsiteY23-278" fmla="*/ 1157779 h 1260082"/>
              <a:gd name="connsiteX24-279" fmla="*/ 175981 w 547470"/>
              <a:gd name="connsiteY24-280" fmla="*/ 1195030 h 1260082"/>
              <a:gd name="connsiteX25-281" fmla="*/ 157478 w 547470"/>
              <a:gd name="connsiteY25-282" fmla="*/ 1210506 h 1260082"/>
              <a:gd name="connsiteX26-283" fmla="*/ 138974 w 547470"/>
              <a:gd name="connsiteY26-284" fmla="*/ 1225981 h 1260082"/>
              <a:gd name="connsiteX27-285" fmla="*/ 120470 w 547470"/>
              <a:gd name="connsiteY27-286" fmla="*/ 1241457 h 1260082"/>
              <a:gd name="connsiteX28-287" fmla="*/ 116407 w 547470"/>
              <a:gd name="connsiteY28-288" fmla="*/ 1260082 h 1260082"/>
              <a:gd name="connsiteX29-289" fmla="*/ 101967 w 547470"/>
              <a:gd name="connsiteY29-290" fmla="*/ 1256932 h 1260082"/>
              <a:gd name="connsiteX30-291" fmla="*/ 58645 w 547470"/>
              <a:gd name="connsiteY30-292" fmla="*/ 1247482 h 1260082"/>
              <a:gd name="connsiteX31-293" fmla="*/ 52330 w 547470"/>
              <a:gd name="connsiteY31-294" fmla="*/ 1207081 h 1260082"/>
              <a:gd name="connsiteX32-295" fmla="*/ 31575 w 547470"/>
              <a:gd name="connsiteY32-296" fmla="*/ 1163530 h 1260082"/>
              <a:gd name="connsiteX33-297" fmla="*/ 14882 w 547470"/>
              <a:gd name="connsiteY33-298" fmla="*/ 1101353 h 1260082"/>
              <a:gd name="connsiteX34-299" fmla="*/ 12630 w 547470"/>
              <a:gd name="connsiteY34-300" fmla="*/ 1042326 h 1260082"/>
              <a:gd name="connsiteX35-301" fmla="*/ 6316 w 547470"/>
              <a:gd name="connsiteY35-302" fmla="*/ 1001925 h 1260082"/>
              <a:gd name="connsiteX36-303" fmla="*/ 0 w 547470"/>
              <a:gd name="connsiteY36-304" fmla="*/ 961524 h 1260082"/>
              <a:gd name="connsiteX37-305" fmla="*/ 4063 w 547470"/>
              <a:gd name="connsiteY37-306" fmla="*/ 942899 h 1260082"/>
              <a:gd name="connsiteX38-307" fmla="*/ 8126 w 547470"/>
              <a:gd name="connsiteY38-308" fmla="*/ 924273 h 1260082"/>
              <a:gd name="connsiteX39-309" fmla="*/ 26630 w 547470"/>
              <a:gd name="connsiteY39-310" fmla="*/ 908798 h 1260082"/>
              <a:gd name="connsiteX40-311" fmla="*/ 34756 w 547470"/>
              <a:gd name="connsiteY40-312" fmla="*/ 871547 h 1260082"/>
              <a:gd name="connsiteX41-313" fmla="*/ 38819 w 547470"/>
              <a:gd name="connsiteY41-314" fmla="*/ 852922 h 1260082"/>
              <a:gd name="connsiteX42-315" fmla="*/ 46944 w 547470"/>
              <a:gd name="connsiteY42-316" fmla="*/ 815671 h 1260082"/>
              <a:gd name="connsiteX43-317" fmla="*/ 55070 w 547470"/>
              <a:gd name="connsiteY43-318" fmla="*/ 778420 h 1260082"/>
              <a:gd name="connsiteX44-319" fmla="*/ 77637 w 547470"/>
              <a:gd name="connsiteY44-320" fmla="*/ 744319 h 1260082"/>
              <a:gd name="connsiteX45-321" fmla="*/ 97951 w 547470"/>
              <a:gd name="connsiteY45-322" fmla="*/ 651191 h 1260082"/>
              <a:gd name="connsiteX46-323" fmla="*/ 118266 w 547470"/>
              <a:gd name="connsiteY46-324" fmla="*/ 558064 h 1260082"/>
              <a:gd name="connsiteX47-325" fmla="*/ 142643 w 547470"/>
              <a:gd name="connsiteY47-326" fmla="*/ 446311 h 1260082"/>
              <a:gd name="connsiteX48-327" fmla="*/ 171083 w 547470"/>
              <a:gd name="connsiteY48-328" fmla="*/ 315933 h 1260082"/>
              <a:gd name="connsiteX49-329" fmla="*/ 187335 w 547470"/>
              <a:gd name="connsiteY49-330" fmla="*/ 241431 h 1260082"/>
              <a:gd name="connsiteX50-331" fmla="*/ 199524 w 547470"/>
              <a:gd name="connsiteY50-332" fmla="*/ 185554 h 1260082"/>
              <a:gd name="connsiteX51-333" fmla="*/ 207650 w 547470"/>
              <a:gd name="connsiteY51-334" fmla="*/ 148303 h 1260082"/>
              <a:gd name="connsiteX52-335" fmla="*/ 215776 w 547470"/>
              <a:gd name="connsiteY52-336" fmla="*/ 111052 h 1260082"/>
              <a:gd name="connsiteX53-337" fmla="*/ 223901 w 547470"/>
              <a:gd name="connsiteY53-338" fmla="*/ 73801 h 1260082"/>
              <a:gd name="connsiteX54-339" fmla="*/ 213524 w 547470"/>
              <a:gd name="connsiteY54-340" fmla="*/ 52026 h 1260082"/>
              <a:gd name="connsiteX55-341" fmla="*/ 185329 w 547470"/>
              <a:gd name="connsiteY55-342" fmla="*/ 0 h 1260082"/>
              <a:gd name="connsiteX56-343" fmla="*/ 512860 w 547470"/>
              <a:gd name="connsiteY56-344" fmla="*/ 1355 h 1260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547470" h="1260082">
                <a:moveTo>
                  <a:pt x="512860" y="1355"/>
                </a:moveTo>
                <a:lnTo>
                  <a:pt x="522652" y="21899"/>
                </a:lnTo>
                <a:lnTo>
                  <a:pt x="547470" y="46824"/>
                </a:lnTo>
                <a:lnTo>
                  <a:pt x="539344" y="84075"/>
                </a:lnTo>
                <a:lnTo>
                  <a:pt x="535281" y="102700"/>
                </a:lnTo>
                <a:lnTo>
                  <a:pt x="516778" y="118176"/>
                </a:lnTo>
                <a:lnTo>
                  <a:pt x="498274" y="133651"/>
                </a:lnTo>
                <a:lnTo>
                  <a:pt x="465330" y="145977"/>
                </a:lnTo>
                <a:lnTo>
                  <a:pt x="461267" y="164602"/>
                </a:lnTo>
                <a:lnTo>
                  <a:pt x="442763" y="180078"/>
                </a:lnTo>
                <a:lnTo>
                  <a:pt x="420197" y="214179"/>
                </a:lnTo>
                <a:lnTo>
                  <a:pt x="412071" y="251430"/>
                </a:lnTo>
                <a:lnTo>
                  <a:pt x="399883" y="307306"/>
                </a:lnTo>
                <a:lnTo>
                  <a:pt x="387694" y="363183"/>
                </a:lnTo>
                <a:lnTo>
                  <a:pt x="357001" y="434535"/>
                </a:lnTo>
                <a:lnTo>
                  <a:pt x="336686" y="527662"/>
                </a:lnTo>
                <a:lnTo>
                  <a:pt x="320435" y="602164"/>
                </a:lnTo>
                <a:lnTo>
                  <a:pt x="304183" y="676666"/>
                </a:lnTo>
                <a:lnTo>
                  <a:pt x="287931" y="751169"/>
                </a:lnTo>
                <a:lnTo>
                  <a:pt x="271680" y="825671"/>
                </a:lnTo>
                <a:lnTo>
                  <a:pt x="243239" y="956049"/>
                </a:lnTo>
                <a:lnTo>
                  <a:pt x="218862" y="1067802"/>
                </a:lnTo>
                <a:lnTo>
                  <a:pt x="196296" y="1101903"/>
                </a:lnTo>
                <a:lnTo>
                  <a:pt x="184107" y="1157779"/>
                </a:lnTo>
                <a:lnTo>
                  <a:pt x="175981" y="1195030"/>
                </a:lnTo>
                <a:lnTo>
                  <a:pt x="157478" y="1210506"/>
                </a:lnTo>
                <a:lnTo>
                  <a:pt x="138974" y="1225981"/>
                </a:lnTo>
                <a:lnTo>
                  <a:pt x="120470" y="1241457"/>
                </a:lnTo>
                <a:lnTo>
                  <a:pt x="116407" y="1260082"/>
                </a:lnTo>
                <a:lnTo>
                  <a:pt x="101967" y="1256932"/>
                </a:lnTo>
                <a:lnTo>
                  <a:pt x="58645" y="1247482"/>
                </a:lnTo>
                <a:lnTo>
                  <a:pt x="52330" y="1207081"/>
                </a:lnTo>
                <a:lnTo>
                  <a:pt x="31575" y="1163530"/>
                </a:lnTo>
                <a:lnTo>
                  <a:pt x="14882" y="1101353"/>
                </a:lnTo>
                <a:cubicBezTo>
                  <a:pt x="14131" y="1081677"/>
                  <a:pt x="13381" y="1062002"/>
                  <a:pt x="12630" y="1042326"/>
                </a:cubicBezTo>
                <a:lnTo>
                  <a:pt x="6316" y="1001925"/>
                </a:lnTo>
                <a:lnTo>
                  <a:pt x="0" y="961524"/>
                </a:lnTo>
                <a:lnTo>
                  <a:pt x="4063" y="942899"/>
                </a:lnTo>
                <a:lnTo>
                  <a:pt x="8126" y="924273"/>
                </a:lnTo>
                <a:lnTo>
                  <a:pt x="26630" y="908798"/>
                </a:lnTo>
                <a:lnTo>
                  <a:pt x="34756" y="871547"/>
                </a:lnTo>
                <a:lnTo>
                  <a:pt x="38819" y="852922"/>
                </a:lnTo>
                <a:lnTo>
                  <a:pt x="46944" y="815671"/>
                </a:lnTo>
                <a:lnTo>
                  <a:pt x="55070" y="778420"/>
                </a:lnTo>
                <a:lnTo>
                  <a:pt x="77637" y="744319"/>
                </a:lnTo>
                <a:lnTo>
                  <a:pt x="97951" y="651191"/>
                </a:lnTo>
                <a:lnTo>
                  <a:pt x="118266" y="558064"/>
                </a:lnTo>
                <a:lnTo>
                  <a:pt x="142643" y="446311"/>
                </a:lnTo>
                <a:lnTo>
                  <a:pt x="171083" y="315933"/>
                </a:lnTo>
                <a:lnTo>
                  <a:pt x="187335" y="241431"/>
                </a:lnTo>
                <a:lnTo>
                  <a:pt x="199524" y="185554"/>
                </a:lnTo>
                <a:lnTo>
                  <a:pt x="207650" y="148303"/>
                </a:lnTo>
                <a:lnTo>
                  <a:pt x="215776" y="111052"/>
                </a:lnTo>
                <a:lnTo>
                  <a:pt x="223901" y="73801"/>
                </a:lnTo>
                <a:lnTo>
                  <a:pt x="213524" y="52026"/>
                </a:lnTo>
                <a:lnTo>
                  <a:pt x="185329" y="0"/>
                </a:lnTo>
                <a:lnTo>
                  <a:pt x="512860" y="13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" name="任意多边形: 形状 4"/>
          <p:cNvSpPr/>
          <p:nvPr/>
        </p:nvSpPr>
        <p:spPr>
          <a:xfrm rot="20861666">
            <a:off x="5615305" y="2030095"/>
            <a:ext cx="688975" cy="131445"/>
          </a:xfrm>
          <a:custGeom>
            <a:avLst/>
            <a:gdLst>
              <a:gd name="connsiteX0" fmla="*/ 925132 w 1153147"/>
              <a:gd name="connsiteY0" fmla="*/ 0 h 228594"/>
              <a:gd name="connsiteX1" fmla="*/ 954013 w 1153147"/>
              <a:gd name="connsiteY1" fmla="*/ 6300 h 228594"/>
              <a:gd name="connsiteX2" fmla="*/ 968454 w 1153147"/>
              <a:gd name="connsiteY2" fmla="*/ 9451 h 228594"/>
              <a:gd name="connsiteX3" fmla="*/ 993272 w 1153147"/>
              <a:gd name="connsiteY3" fmla="*/ 34376 h 228594"/>
              <a:gd name="connsiteX4" fmla="*/ 1018091 w 1153147"/>
              <a:gd name="connsiteY4" fmla="*/ 59302 h 228594"/>
              <a:gd name="connsiteX5" fmla="*/ 1057349 w 1153147"/>
              <a:gd name="connsiteY5" fmla="*/ 87378 h 228594"/>
              <a:gd name="connsiteX6" fmla="*/ 1106986 w 1153147"/>
              <a:gd name="connsiteY6" fmla="*/ 137229 h 228594"/>
              <a:gd name="connsiteX7" fmla="*/ 1131805 w 1153147"/>
              <a:gd name="connsiteY7" fmla="*/ 162154 h 228594"/>
              <a:gd name="connsiteX8" fmla="*/ 1142183 w 1153147"/>
              <a:gd name="connsiteY8" fmla="*/ 183930 h 228594"/>
              <a:gd name="connsiteX9" fmla="*/ 1152560 w 1153147"/>
              <a:gd name="connsiteY9" fmla="*/ 205705 h 228594"/>
              <a:gd name="connsiteX10" fmla="*/ 1153147 w 1153147"/>
              <a:gd name="connsiteY10" fmla="*/ 206937 h 228594"/>
              <a:gd name="connsiteX11" fmla="*/ 836227 w 1153147"/>
              <a:gd name="connsiteY11" fmla="*/ 228594 h 228594"/>
              <a:gd name="connsiteX12" fmla="*/ 818614 w 1153147"/>
              <a:gd name="connsiteY12" fmla="*/ 210906 h 228594"/>
              <a:gd name="connsiteX13" fmla="*/ 771229 w 1153147"/>
              <a:gd name="connsiteY13" fmla="*/ 220081 h 228594"/>
              <a:gd name="connsiteX14" fmla="*/ 727907 w 1153147"/>
              <a:gd name="connsiteY14" fmla="*/ 210631 h 228594"/>
              <a:gd name="connsiteX15" fmla="*/ 670144 w 1153147"/>
              <a:gd name="connsiteY15" fmla="*/ 198031 h 228594"/>
              <a:gd name="connsiteX16" fmla="*/ 608319 w 1153147"/>
              <a:gd name="connsiteY16" fmla="*/ 204057 h 228594"/>
              <a:gd name="connsiteX17" fmla="*/ 532053 w 1153147"/>
              <a:gd name="connsiteY17" fmla="*/ 206931 h 228594"/>
              <a:gd name="connsiteX18" fmla="*/ 441346 w 1153147"/>
              <a:gd name="connsiteY18" fmla="*/ 206657 h 228594"/>
              <a:gd name="connsiteX19" fmla="*/ 336198 w 1153147"/>
              <a:gd name="connsiteY19" fmla="*/ 203232 h 228594"/>
              <a:gd name="connsiteX20" fmla="*/ 231050 w 1153147"/>
              <a:gd name="connsiteY20" fmla="*/ 199808 h 228594"/>
              <a:gd name="connsiteX21" fmla="*/ 115525 w 1153147"/>
              <a:gd name="connsiteY21" fmla="*/ 174607 h 228594"/>
              <a:gd name="connsiteX22" fmla="*/ 0 w 1153147"/>
              <a:gd name="connsiteY22" fmla="*/ 149407 h 228594"/>
              <a:gd name="connsiteX23" fmla="*/ 28440 w 1153147"/>
              <a:gd name="connsiteY23" fmla="*/ 19029 h 228594"/>
              <a:gd name="connsiteX24" fmla="*/ 61385 w 1153147"/>
              <a:gd name="connsiteY24" fmla="*/ 6703 h 228594"/>
              <a:gd name="connsiteX25" fmla="*/ 90266 w 1153147"/>
              <a:gd name="connsiteY25" fmla="*/ 13003 h 228594"/>
              <a:gd name="connsiteX26" fmla="*/ 148028 w 1153147"/>
              <a:gd name="connsiteY26" fmla="*/ 25603 h 228594"/>
              <a:gd name="connsiteX27" fmla="*/ 191351 w 1153147"/>
              <a:gd name="connsiteY27" fmla="*/ 35053 h 228594"/>
              <a:gd name="connsiteX28" fmla="*/ 253176 w 1153147"/>
              <a:gd name="connsiteY28" fmla="*/ 29028 h 228594"/>
              <a:gd name="connsiteX29" fmla="*/ 325379 w 1153147"/>
              <a:gd name="connsiteY29" fmla="*/ 44779 h 228594"/>
              <a:gd name="connsiteX30" fmla="*/ 401645 w 1153147"/>
              <a:gd name="connsiteY30" fmla="*/ 41903 h 228594"/>
              <a:gd name="connsiteX31" fmla="*/ 492353 w 1153147"/>
              <a:gd name="connsiteY31" fmla="*/ 42178 h 228594"/>
              <a:gd name="connsiteX32" fmla="*/ 568619 w 1153147"/>
              <a:gd name="connsiteY32" fmla="*/ 39302 h 228594"/>
              <a:gd name="connsiteX33" fmla="*/ 626382 w 1153147"/>
              <a:gd name="connsiteY33" fmla="*/ 51902 h 228594"/>
              <a:gd name="connsiteX34" fmla="*/ 688207 w 1153147"/>
              <a:gd name="connsiteY34" fmla="*/ 45878 h 228594"/>
              <a:gd name="connsiteX35" fmla="*/ 750033 w 1153147"/>
              <a:gd name="connsiteY35" fmla="*/ 39852 h 228594"/>
              <a:gd name="connsiteX36" fmla="*/ 793355 w 1153147"/>
              <a:gd name="connsiteY36" fmla="*/ 49302 h 228594"/>
              <a:gd name="connsiteX37" fmla="*/ 826299 w 1153147"/>
              <a:gd name="connsiteY37" fmla="*/ 36977 h 228594"/>
              <a:gd name="connsiteX38" fmla="*/ 859244 w 1153147"/>
              <a:gd name="connsiteY38" fmla="*/ 24651 h 228594"/>
              <a:gd name="connsiteX39" fmla="*/ 873684 w 1153147"/>
              <a:gd name="connsiteY39" fmla="*/ 27801 h 228594"/>
              <a:gd name="connsiteX40" fmla="*/ 892187 w 1153147"/>
              <a:gd name="connsiteY40" fmla="*/ 12326 h 228594"/>
              <a:gd name="connsiteX41" fmla="*/ 925132 w 1153147"/>
              <a:gd name="connsiteY41" fmla="*/ 0 h 228594"/>
              <a:gd name="connsiteX0-1" fmla="*/ 925132 w 1153147"/>
              <a:gd name="connsiteY0-2" fmla="*/ 0 h 241633"/>
              <a:gd name="connsiteX1-3" fmla="*/ 954013 w 1153147"/>
              <a:gd name="connsiteY1-4" fmla="*/ 6300 h 241633"/>
              <a:gd name="connsiteX2-5" fmla="*/ 968454 w 1153147"/>
              <a:gd name="connsiteY2-6" fmla="*/ 9451 h 241633"/>
              <a:gd name="connsiteX3-7" fmla="*/ 993272 w 1153147"/>
              <a:gd name="connsiteY3-8" fmla="*/ 34376 h 241633"/>
              <a:gd name="connsiteX4-9" fmla="*/ 1018091 w 1153147"/>
              <a:gd name="connsiteY4-10" fmla="*/ 59302 h 241633"/>
              <a:gd name="connsiteX5-11" fmla="*/ 1057349 w 1153147"/>
              <a:gd name="connsiteY5-12" fmla="*/ 87378 h 241633"/>
              <a:gd name="connsiteX6-13" fmla="*/ 1106986 w 1153147"/>
              <a:gd name="connsiteY6-14" fmla="*/ 137229 h 241633"/>
              <a:gd name="connsiteX7-15" fmla="*/ 1131805 w 1153147"/>
              <a:gd name="connsiteY7-16" fmla="*/ 162154 h 241633"/>
              <a:gd name="connsiteX8-17" fmla="*/ 1142183 w 1153147"/>
              <a:gd name="connsiteY8-18" fmla="*/ 183930 h 241633"/>
              <a:gd name="connsiteX9-19" fmla="*/ 1152560 w 1153147"/>
              <a:gd name="connsiteY9-20" fmla="*/ 205705 h 241633"/>
              <a:gd name="connsiteX10-21" fmla="*/ 1153147 w 1153147"/>
              <a:gd name="connsiteY10-22" fmla="*/ 206937 h 241633"/>
              <a:gd name="connsiteX11-23" fmla="*/ 859746 w 1153147"/>
              <a:gd name="connsiteY11-24" fmla="*/ 241633 h 241633"/>
              <a:gd name="connsiteX12-25" fmla="*/ 818614 w 1153147"/>
              <a:gd name="connsiteY12-26" fmla="*/ 210906 h 241633"/>
              <a:gd name="connsiteX13-27" fmla="*/ 771229 w 1153147"/>
              <a:gd name="connsiteY13-28" fmla="*/ 220081 h 241633"/>
              <a:gd name="connsiteX14-29" fmla="*/ 727907 w 1153147"/>
              <a:gd name="connsiteY14-30" fmla="*/ 210631 h 241633"/>
              <a:gd name="connsiteX15-31" fmla="*/ 670144 w 1153147"/>
              <a:gd name="connsiteY15-32" fmla="*/ 198031 h 241633"/>
              <a:gd name="connsiteX16-33" fmla="*/ 608319 w 1153147"/>
              <a:gd name="connsiteY16-34" fmla="*/ 204057 h 241633"/>
              <a:gd name="connsiteX17-35" fmla="*/ 532053 w 1153147"/>
              <a:gd name="connsiteY17-36" fmla="*/ 206931 h 241633"/>
              <a:gd name="connsiteX18-37" fmla="*/ 441346 w 1153147"/>
              <a:gd name="connsiteY18-38" fmla="*/ 206657 h 241633"/>
              <a:gd name="connsiteX19-39" fmla="*/ 336198 w 1153147"/>
              <a:gd name="connsiteY19-40" fmla="*/ 203232 h 241633"/>
              <a:gd name="connsiteX20-41" fmla="*/ 231050 w 1153147"/>
              <a:gd name="connsiteY20-42" fmla="*/ 199808 h 241633"/>
              <a:gd name="connsiteX21-43" fmla="*/ 115525 w 1153147"/>
              <a:gd name="connsiteY21-44" fmla="*/ 174607 h 241633"/>
              <a:gd name="connsiteX22-45" fmla="*/ 0 w 1153147"/>
              <a:gd name="connsiteY22-46" fmla="*/ 149407 h 241633"/>
              <a:gd name="connsiteX23-47" fmla="*/ 28440 w 1153147"/>
              <a:gd name="connsiteY23-48" fmla="*/ 19029 h 241633"/>
              <a:gd name="connsiteX24-49" fmla="*/ 61385 w 1153147"/>
              <a:gd name="connsiteY24-50" fmla="*/ 6703 h 241633"/>
              <a:gd name="connsiteX25-51" fmla="*/ 90266 w 1153147"/>
              <a:gd name="connsiteY25-52" fmla="*/ 13003 h 241633"/>
              <a:gd name="connsiteX26-53" fmla="*/ 148028 w 1153147"/>
              <a:gd name="connsiteY26-54" fmla="*/ 25603 h 241633"/>
              <a:gd name="connsiteX27-55" fmla="*/ 191351 w 1153147"/>
              <a:gd name="connsiteY27-56" fmla="*/ 35053 h 241633"/>
              <a:gd name="connsiteX28-57" fmla="*/ 253176 w 1153147"/>
              <a:gd name="connsiteY28-58" fmla="*/ 29028 h 241633"/>
              <a:gd name="connsiteX29-59" fmla="*/ 325379 w 1153147"/>
              <a:gd name="connsiteY29-60" fmla="*/ 44779 h 241633"/>
              <a:gd name="connsiteX30-61" fmla="*/ 401645 w 1153147"/>
              <a:gd name="connsiteY30-62" fmla="*/ 41903 h 241633"/>
              <a:gd name="connsiteX31-63" fmla="*/ 492353 w 1153147"/>
              <a:gd name="connsiteY31-64" fmla="*/ 42178 h 241633"/>
              <a:gd name="connsiteX32-65" fmla="*/ 568619 w 1153147"/>
              <a:gd name="connsiteY32-66" fmla="*/ 39302 h 241633"/>
              <a:gd name="connsiteX33-67" fmla="*/ 626382 w 1153147"/>
              <a:gd name="connsiteY33-68" fmla="*/ 51902 h 241633"/>
              <a:gd name="connsiteX34-69" fmla="*/ 688207 w 1153147"/>
              <a:gd name="connsiteY34-70" fmla="*/ 45878 h 241633"/>
              <a:gd name="connsiteX35-71" fmla="*/ 750033 w 1153147"/>
              <a:gd name="connsiteY35-72" fmla="*/ 39852 h 241633"/>
              <a:gd name="connsiteX36-73" fmla="*/ 793355 w 1153147"/>
              <a:gd name="connsiteY36-74" fmla="*/ 49302 h 241633"/>
              <a:gd name="connsiteX37-75" fmla="*/ 826299 w 1153147"/>
              <a:gd name="connsiteY37-76" fmla="*/ 36977 h 241633"/>
              <a:gd name="connsiteX38-77" fmla="*/ 859244 w 1153147"/>
              <a:gd name="connsiteY38-78" fmla="*/ 24651 h 241633"/>
              <a:gd name="connsiteX39-79" fmla="*/ 873684 w 1153147"/>
              <a:gd name="connsiteY39-80" fmla="*/ 27801 h 241633"/>
              <a:gd name="connsiteX40-81" fmla="*/ 892187 w 1153147"/>
              <a:gd name="connsiteY40-82" fmla="*/ 12326 h 241633"/>
              <a:gd name="connsiteX41-83" fmla="*/ 925132 w 1153147"/>
              <a:gd name="connsiteY41-84" fmla="*/ 0 h 241633"/>
              <a:gd name="connsiteX0-85" fmla="*/ 925132 w 1153147"/>
              <a:gd name="connsiteY0-86" fmla="*/ 0 h 220081"/>
              <a:gd name="connsiteX1-87" fmla="*/ 954013 w 1153147"/>
              <a:gd name="connsiteY1-88" fmla="*/ 6300 h 220081"/>
              <a:gd name="connsiteX2-89" fmla="*/ 968454 w 1153147"/>
              <a:gd name="connsiteY2-90" fmla="*/ 9451 h 220081"/>
              <a:gd name="connsiteX3-91" fmla="*/ 993272 w 1153147"/>
              <a:gd name="connsiteY3-92" fmla="*/ 34376 h 220081"/>
              <a:gd name="connsiteX4-93" fmla="*/ 1018091 w 1153147"/>
              <a:gd name="connsiteY4-94" fmla="*/ 59302 h 220081"/>
              <a:gd name="connsiteX5-95" fmla="*/ 1057349 w 1153147"/>
              <a:gd name="connsiteY5-96" fmla="*/ 87378 h 220081"/>
              <a:gd name="connsiteX6-97" fmla="*/ 1106986 w 1153147"/>
              <a:gd name="connsiteY6-98" fmla="*/ 137229 h 220081"/>
              <a:gd name="connsiteX7-99" fmla="*/ 1131805 w 1153147"/>
              <a:gd name="connsiteY7-100" fmla="*/ 162154 h 220081"/>
              <a:gd name="connsiteX8-101" fmla="*/ 1142183 w 1153147"/>
              <a:gd name="connsiteY8-102" fmla="*/ 183930 h 220081"/>
              <a:gd name="connsiteX9-103" fmla="*/ 1152560 w 1153147"/>
              <a:gd name="connsiteY9-104" fmla="*/ 205705 h 220081"/>
              <a:gd name="connsiteX10-105" fmla="*/ 1153147 w 1153147"/>
              <a:gd name="connsiteY10-106" fmla="*/ 206937 h 220081"/>
              <a:gd name="connsiteX11-107" fmla="*/ 818614 w 1153147"/>
              <a:gd name="connsiteY11-108" fmla="*/ 210906 h 220081"/>
              <a:gd name="connsiteX12-109" fmla="*/ 771229 w 1153147"/>
              <a:gd name="connsiteY12-110" fmla="*/ 220081 h 220081"/>
              <a:gd name="connsiteX13-111" fmla="*/ 727907 w 1153147"/>
              <a:gd name="connsiteY13-112" fmla="*/ 210631 h 220081"/>
              <a:gd name="connsiteX14-113" fmla="*/ 670144 w 1153147"/>
              <a:gd name="connsiteY14-114" fmla="*/ 198031 h 220081"/>
              <a:gd name="connsiteX15-115" fmla="*/ 608319 w 1153147"/>
              <a:gd name="connsiteY15-116" fmla="*/ 204057 h 220081"/>
              <a:gd name="connsiteX16-117" fmla="*/ 532053 w 1153147"/>
              <a:gd name="connsiteY16-118" fmla="*/ 206931 h 220081"/>
              <a:gd name="connsiteX17-119" fmla="*/ 441346 w 1153147"/>
              <a:gd name="connsiteY17-120" fmla="*/ 206657 h 220081"/>
              <a:gd name="connsiteX18-121" fmla="*/ 336198 w 1153147"/>
              <a:gd name="connsiteY18-122" fmla="*/ 203232 h 220081"/>
              <a:gd name="connsiteX19-123" fmla="*/ 231050 w 1153147"/>
              <a:gd name="connsiteY19-124" fmla="*/ 199808 h 220081"/>
              <a:gd name="connsiteX20-125" fmla="*/ 115525 w 1153147"/>
              <a:gd name="connsiteY20-126" fmla="*/ 174607 h 220081"/>
              <a:gd name="connsiteX21-127" fmla="*/ 0 w 1153147"/>
              <a:gd name="connsiteY21-128" fmla="*/ 149407 h 220081"/>
              <a:gd name="connsiteX22-129" fmla="*/ 28440 w 1153147"/>
              <a:gd name="connsiteY22-130" fmla="*/ 19029 h 220081"/>
              <a:gd name="connsiteX23-131" fmla="*/ 61385 w 1153147"/>
              <a:gd name="connsiteY23-132" fmla="*/ 6703 h 220081"/>
              <a:gd name="connsiteX24-133" fmla="*/ 90266 w 1153147"/>
              <a:gd name="connsiteY24-134" fmla="*/ 13003 h 220081"/>
              <a:gd name="connsiteX25-135" fmla="*/ 148028 w 1153147"/>
              <a:gd name="connsiteY25-136" fmla="*/ 25603 h 220081"/>
              <a:gd name="connsiteX26-137" fmla="*/ 191351 w 1153147"/>
              <a:gd name="connsiteY26-138" fmla="*/ 35053 h 220081"/>
              <a:gd name="connsiteX27-139" fmla="*/ 253176 w 1153147"/>
              <a:gd name="connsiteY27-140" fmla="*/ 29028 h 220081"/>
              <a:gd name="connsiteX28-141" fmla="*/ 325379 w 1153147"/>
              <a:gd name="connsiteY28-142" fmla="*/ 44779 h 220081"/>
              <a:gd name="connsiteX29-143" fmla="*/ 401645 w 1153147"/>
              <a:gd name="connsiteY29-144" fmla="*/ 41903 h 220081"/>
              <a:gd name="connsiteX30-145" fmla="*/ 492353 w 1153147"/>
              <a:gd name="connsiteY30-146" fmla="*/ 42178 h 220081"/>
              <a:gd name="connsiteX31-147" fmla="*/ 568619 w 1153147"/>
              <a:gd name="connsiteY31-148" fmla="*/ 39302 h 220081"/>
              <a:gd name="connsiteX32-149" fmla="*/ 626382 w 1153147"/>
              <a:gd name="connsiteY32-150" fmla="*/ 51902 h 220081"/>
              <a:gd name="connsiteX33-151" fmla="*/ 688207 w 1153147"/>
              <a:gd name="connsiteY33-152" fmla="*/ 45878 h 220081"/>
              <a:gd name="connsiteX34-153" fmla="*/ 750033 w 1153147"/>
              <a:gd name="connsiteY34-154" fmla="*/ 39852 h 220081"/>
              <a:gd name="connsiteX35-155" fmla="*/ 793355 w 1153147"/>
              <a:gd name="connsiteY35-156" fmla="*/ 49302 h 220081"/>
              <a:gd name="connsiteX36-157" fmla="*/ 826299 w 1153147"/>
              <a:gd name="connsiteY36-158" fmla="*/ 36977 h 220081"/>
              <a:gd name="connsiteX37-159" fmla="*/ 859244 w 1153147"/>
              <a:gd name="connsiteY37-160" fmla="*/ 24651 h 220081"/>
              <a:gd name="connsiteX38-161" fmla="*/ 873684 w 1153147"/>
              <a:gd name="connsiteY38-162" fmla="*/ 27801 h 220081"/>
              <a:gd name="connsiteX39-163" fmla="*/ 892187 w 1153147"/>
              <a:gd name="connsiteY39-164" fmla="*/ 12326 h 220081"/>
              <a:gd name="connsiteX40-165" fmla="*/ 925132 w 1153147"/>
              <a:gd name="connsiteY40-166" fmla="*/ 0 h 2200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1153147" h="220081">
                <a:moveTo>
                  <a:pt x="925132" y="0"/>
                </a:moveTo>
                <a:lnTo>
                  <a:pt x="954013" y="6300"/>
                </a:lnTo>
                <a:lnTo>
                  <a:pt x="968454" y="9451"/>
                </a:lnTo>
                <a:lnTo>
                  <a:pt x="993272" y="34376"/>
                </a:lnTo>
                <a:lnTo>
                  <a:pt x="1018091" y="59302"/>
                </a:lnTo>
                <a:lnTo>
                  <a:pt x="1057349" y="87378"/>
                </a:lnTo>
                <a:lnTo>
                  <a:pt x="1106986" y="137229"/>
                </a:lnTo>
                <a:lnTo>
                  <a:pt x="1131805" y="162154"/>
                </a:lnTo>
                <a:lnTo>
                  <a:pt x="1142183" y="183930"/>
                </a:lnTo>
                <a:lnTo>
                  <a:pt x="1152560" y="205705"/>
                </a:lnTo>
                <a:lnTo>
                  <a:pt x="1153147" y="206937"/>
                </a:lnTo>
                <a:lnTo>
                  <a:pt x="818614" y="210906"/>
                </a:lnTo>
                <a:lnTo>
                  <a:pt x="771229" y="220081"/>
                </a:lnTo>
                <a:lnTo>
                  <a:pt x="727907" y="210631"/>
                </a:lnTo>
                <a:lnTo>
                  <a:pt x="670144" y="198031"/>
                </a:lnTo>
                <a:lnTo>
                  <a:pt x="608319" y="204057"/>
                </a:lnTo>
                <a:lnTo>
                  <a:pt x="532053" y="206931"/>
                </a:lnTo>
                <a:lnTo>
                  <a:pt x="441346" y="206657"/>
                </a:lnTo>
                <a:lnTo>
                  <a:pt x="336198" y="203232"/>
                </a:lnTo>
                <a:lnTo>
                  <a:pt x="231050" y="199808"/>
                </a:lnTo>
                <a:lnTo>
                  <a:pt x="115525" y="174607"/>
                </a:lnTo>
                <a:lnTo>
                  <a:pt x="0" y="149407"/>
                </a:lnTo>
                <a:lnTo>
                  <a:pt x="28440" y="19029"/>
                </a:lnTo>
                <a:lnTo>
                  <a:pt x="61385" y="6703"/>
                </a:lnTo>
                <a:lnTo>
                  <a:pt x="90266" y="13003"/>
                </a:lnTo>
                <a:lnTo>
                  <a:pt x="148028" y="25603"/>
                </a:lnTo>
                <a:lnTo>
                  <a:pt x="191351" y="35053"/>
                </a:lnTo>
                <a:lnTo>
                  <a:pt x="253176" y="29028"/>
                </a:lnTo>
                <a:lnTo>
                  <a:pt x="325379" y="44779"/>
                </a:lnTo>
                <a:lnTo>
                  <a:pt x="401645" y="41903"/>
                </a:lnTo>
                <a:lnTo>
                  <a:pt x="492353" y="42178"/>
                </a:lnTo>
                <a:lnTo>
                  <a:pt x="568619" y="39302"/>
                </a:lnTo>
                <a:lnTo>
                  <a:pt x="626382" y="51902"/>
                </a:lnTo>
                <a:lnTo>
                  <a:pt x="688207" y="45878"/>
                </a:lnTo>
                <a:lnTo>
                  <a:pt x="750033" y="39852"/>
                </a:lnTo>
                <a:lnTo>
                  <a:pt x="793355" y="49302"/>
                </a:lnTo>
                <a:lnTo>
                  <a:pt x="826299" y="36977"/>
                </a:lnTo>
                <a:lnTo>
                  <a:pt x="859244" y="24651"/>
                </a:lnTo>
                <a:lnTo>
                  <a:pt x="873684" y="27801"/>
                </a:lnTo>
                <a:lnTo>
                  <a:pt x="892187" y="12326"/>
                </a:lnTo>
                <a:lnTo>
                  <a:pt x="92513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任意多边形: 形状 5"/>
          <p:cNvSpPr/>
          <p:nvPr/>
        </p:nvSpPr>
        <p:spPr>
          <a:xfrm>
            <a:off x="6071870" y="3166110"/>
            <a:ext cx="669290" cy="210820"/>
          </a:xfrm>
          <a:custGeom>
            <a:avLst/>
            <a:gdLst>
              <a:gd name="connsiteX0" fmla="*/ 0 w 1120298"/>
              <a:gd name="connsiteY0" fmla="*/ 0 h 352949"/>
              <a:gd name="connsiteX1" fmla="*/ 587 w 1120298"/>
              <a:gd name="connsiteY1" fmla="*/ 0 h 352949"/>
              <a:gd name="connsiteX2" fmla="*/ 11779 w 1120298"/>
              <a:gd name="connsiteY2" fmla="*/ 28870 h 352949"/>
              <a:gd name="connsiteX3" fmla="*/ 26559 w 1120298"/>
              <a:gd name="connsiteY3" fmla="*/ 47933 h 352949"/>
              <a:gd name="connsiteX4" fmla="*/ 56119 w 1120298"/>
              <a:gd name="connsiteY4" fmla="*/ 66997 h 352949"/>
              <a:gd name="connsiteX5" fmla="*/ 85680 w 1120298"/>
              <a:gd name="connsiteY5" fmla="*/ 86060 h 352949"/>
              <a:gd name="connsiteX6" fmla="*/ 130021 w 1120298"/>
              <a:gd name="connsiteY6" fmla="*/ 105124 h 352949"/>
              <a:gd name="connsiteX7" fmla="*/ 189142 w 1120298"/>
              <a:gd name="connsiteY7" fmla="*/ 124187 h 352949"/>
              <a:gd name="connsiteX8" fmla="*/ 233483 w 1120298"/>
              <a:gd name="connsiteY8" fmla="*/ 124187 h 352949"/>
              <a:gd name="connsiteX9" fmla="*/ 307384 w 1120298"/>
              <a:gd name="connsiteY9" fmla="*/ 124187 h 352949"/>
              <a:gd name="connsiteX10" fmla="*/ 381285 w 1120298"/>
              <a:gd name="connsiteY10" fmla="*/ 124187 h 352949"/>
              <a:gd name="connsiteX11" fmla="*/ 455186 w 1120298"/>
              <a:gd name="connsiteY11" fmla="*/ 124187 h 352949"/>
              <a:gd name="connsiteX12" fmla="*/ 514308 w 1120298"/>
              <a:gd name="connsiteY12" fmla="*/ 124187 h 352949"/>
              <a:gd name="connsiteX13" fmla="*/ 588209 w 1120298"/>
              <a:gd name="connsiteY13" fmla="*/ 105124 h 352949"/>
              <a:gd name="connsiteX14" fmla="*/ 647330 w 1120298"/>
              <a:gd name="connsiteY14" fmla="*/ 86060 h 352949"/>
              <a:gd name="connsiteX15" fmla="*/ 706451 w 1120298"/>
              <a:gd name="connsiteY15" fmla="*/ 66997 h 352949"/>
              <a:gd name="connsiteX16" fmla="*/ 750792 w 1120298"/>
              <a:gd name="connsiteY16" fmla="*/ 28870 h 352949"/>
              <a:gd name="connsiteX17" fmla="*/ 780352 w 1120298"/>
              <a:gd name="connsiteY17" fmla="*/ 9807 h 352949"/>
              <a:gd name="connsiteX18" fmla="*/ 795559 w 1120298"/>
              <a:gd name="connsiteY18" fmla="*/ 0 h 352949"/>
              <a:gd name="connsiteX19" fmla="*/ 1105518 w 1120298"/>
              <a:gd name="connsiteY19" fmla="*/ 0 h 352949"/>
              <a:gd name="connsiteX20" fmla="*/ 1105518 w 1120298"/>
              <a:gd name="connsiteY20" fmla="*/ 9807 h 352949"/>
              <a:gd name="connsiteX21" fmla="*/ 1120298 w 1120298"/>
              <a:gd name="connsiteY21" fmla="*/ 47933 h 352949"/>
              <a:gd name="connsiteX22" fmla="*/ 1120298 w 1120298"/>
              <a:gd name="connsiteY22" fmla="*/ 66997 h 352949"/>
              <a:gd name="connsiteX23" fmla="*/ 1120298 w 1120298"/>
              <a:gd name="connsiteY23" fmla="*/ 86060 h 352949"/>
              <a:gd name="connsiteX24" fmla="*/ 1120298 w 1120298"/>
              <a:gd name="connsiteY24" fmla="*/ 105124 h 352949"/>
              <a:gd name="connsiteX25" fmla="*/ 1120298 w 1120298"/>
              <a:gd name="connsiteY25" fmla="*/ 124187 h 352949"/>
              <a:gd name="connsiteX26" fmla="*/ 1105518 w 1120298"/>
              <a:gd name="connsiteY26" fmla="*/ 124187 h 352949"/>
              <a:gd name="connsiteX27" fmla="*/ 1090738 w 1120298"/>
              <a:gd name="connsiteY27" fmla="*/ 143251 h 352949"/>
              <a:gd name="connsiteX28" fmla="*/ 1075957 w 1120298"/>
              <a:gd name="connsiteY28" fmla="*/ 162314 h 352949"/>
              <a:gd name="connsiteX29" fmla="*/ 1046397 w 1120298"/>
              <a:gd name="connsiteY29" fmla="*/ 181378 h 352949"/>
              <a:gd name="connsiteX30" fmla="*/ 1002056 w 1120298"/>
              <a:gd name="connsiteY30" fmla="*/ 219505 h 352949"/>
              <a:gd name="connsiteX31" fmla="*/ 942935 w 1120298"/>
              <a:gd name="connsiteY31" fmla="*/ 257632 h 352949"/>
              <a:gd name="connsiteX32" fmla="*/ 869034 w 1120298"/>
              <a:gd name="connsiteY32" fmla="*/ 276695 h 352949"/>
              <a:gd name="connsiteX33" fmla="*/ 795132 w 1120298"/>
              <a:gd name="connsiteY33" fmla="*/ 314822 h 352949"/>
              <a:gd name="connsiteX34" fmla="*/ 721231 w 1120298"/>
              <a:gd name="connsiteY34" fmla="*/ 333886 h 352949"/>
              <a:gd name="connsiteX35" fmla="*/ 632550 w 1120298"/>
              <a:gd name="connsiteY35" fmla="*/ 352949 h 352949"/>
              <a:gd name="connsiteX36" fmla="*/ 529088 w 1120298"/>
              <a:gd name="connsiteY36" fmla="*/ 352949 h 352949"/>
              <a:gd name="connsiteX37" fmla="*/ 410846 w 1120298"/>
              <a:gd name="connsiteY37" fmla="*/ 352949 h 352949"/>
              <a:gd name="connsiteX38" fmla="*/ 292604 w 1120298"/>
              <a:gd name="connsiteY38" fmla="*/ 352949 h 352949"/>
              <a:gd name="connsiteX39" fmla="*/ 233483 w 1120298"/>
              <a:gd name="connsiteY39" fmla="*/ 352949 h 352949"/>
              <a:gd name="connsiteX40" fmla="*/ 189142 w 1120298"/>
              <a:gd name="connsiteY40" fmla="*/ 352949 h 352949"/>
              <a:gd name="connsiteX41" fmla="*/ 144801 w 1120298"/>
              <a:gd name="connsiteY41" fmla="*/ 333886 h 352949"/>
              <a:gd name="connsiteX42" fmla="*/ 100460 w 1120298"/>
              <a:gd name="connsiteY42" fmla="*/ 333886 h 352949"/>
              <a:gd name="connsiteX43" fmla="*/ 70900 w 1120298"/>
              <a:gd name="connsiteY43" fmla="*/ 333886 h 352949"/>
              <a:gd name="connsiteX44" fmla="*/ 41339 w 1120298"/>
              <a:gd name="connsiteY44" fmla="*/ 314822 h 352949"/>
              <a:gd name="connsiteX45" fmla="*/ 0 w 1120298"/>
              <a:gd name="connsiteY45" fmla="*/ 301493 h 352949"/>
              <a:gd name="connsiteX46" fmla="*/ 0 w 1120298"/>
              <a:gd name="connsiteY46" fmla="*/ 0 h 35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20298" h="352949">
                <a:moveTo>
                  <a:pt x="0" y="0"/>
                </a:moveTo>
                <a:lnTo>
                  <a:pt x="587" y="0"/>
                </a:lnTo>
                <a:lnTo>
                  <a:pt x="11779" y="28870"/>
                </a:lnTo>
                <a:lnTo>
                  <a:pt x="26559" y="47933"/>
                </a:lnTo>
                <a:lnTo>
                  <a:pt x="56119" y="66997"/>
                </a:lnTo>
                <a:lnTo>
                  <a:pt x="85680" y="86060"/>
                </a:lnTo>
                <a:lnTo>
                  <a:pt x="130021" y="105124"/>
                </a:lnTo>
                <a:lnTo>
                  <a:pt x="189142" y="124187"/>
                </a:lnTo>
                <a:lnTo>
                  <a:pt x="233483" y="124187"/>
                </a:lnTo>
                <a:lnTo>
                  <a:pt x="307384" y="124187"/>
                </a:lnTo>
                <a:lnTo>
                  <a:pt x="381285" y="124187"/>
                </a:lnTo>
                <a:lnTo>
                  <a:pt x="455186" y="124187"/>
                </a:lnTo>
                <a:lnTo>
                  <a:pt x="514308" y="124187"/>
                </a:lnTo>
                <a:lnTo>
                  <a:pt x="588209" y="105124"/>
                </a:lnTo>
                <a:lnTo>
                  <a:pt x="647330" y="86060"/>
                </a:lnTo>
                <a:lnTo>
                  <a:pt x="706451" y="66997"/>
                </a:lnTo>
                <a:lnTo>
                  <a:pt x="750792" y="28870"/>
                </a:lnTo>
                <a:lnTo>
                  <a:pt x="780352" y="9807"/>
                </a:lnTo>
                <a:lnTo>
                  <a:pt x="795559" y="0"/>
                </a:lnTo>
                <a:lnTo>
                  <a:pt x="1105518" y="0"/>
                </a:lnTo>
                <a:lnTo>
                  <a:pt x="1105518" y="9807"/>
                </a:lnTo>
                <a:lnTo>
                  <a:pt x="1120298" y="47933"/>
                </a:lnTo>
                <a:lnTo>
                  <a:pt x="1120298" y="66997"/>
                </a:lnTo>
                <a:lnTo>
                  <a:pt x="1120298" y="86060"/>
                </a:lnTo>
                <a:lnTo>
                  <a:pt x="1120298" y="105124"/>
                </a:lnTo>
                <a:lnTo>
                  <a:pt x="1120298" y="124187"/>
                </a:lnTo>
                <a:lnTo>
                  <a:pt x="1105518" y="124187"/>
                </a:lnTo>
                <a:lnTo>
                  <a:pt x="1090738" y="143251"/>
                </a:lnTo>
                <a:lnTo>
                  <a:pt x="1075957" y="162314"/>
                </a:lnTo>
                <a:lnTo>
                  <a:pt x="1046397" y="181378"/>
                </a:lnTo>
                <a:lnTo>
                  <a:pt x="1002056" y="219505"/>
                </a:lnTo>
                <a:lnTo>
                  <a:pt x="942935" y="257632"/>
                </a:lnTo>
                <a:lnTo>
                  <a:pt x="869034" y="276695"/>
                </a:lnTo>
                <a:lnTo>
                  <a:pt x="795132" y="314822"/>
                </a:lnTo>
                <a:lnTo>
                  <a:pt x="721231" y="333886"/>
                </a:lnTo>
                <a:lnTo>
                  <a:pt x="632550" y="352949"/>
                </a:lnTo>
                <a:lnTo>
                  <a:pt x="529088" y="352949"/>
                </a:lnTo>
                <a:lnTo>
                  <a:pt x="410846" y="352949"/>
                </a:lnTo>
                <a:lnTo>
                  <a:pt x="292604" y="352949"/>
                </a:lnTo>
                <a:lnTo>
                  <a:pt x="233483" y="352949"/>
                </a:lnTo>
                <a:lnTo>
                  <a:pt x="189142" y="352949"/>
                </a:lnTo>
                <a:lnTo>
                  <a:pt x="144801" y="333886"/>
                </a:lnTo>
                <a:lnTo>
                  <a:pt x="100460" y="333886"/>
                </a:lnTo>
                <a:lnTo>
                  <a:pt x="70900" y="333886"/>
                </a:lnTo>
                <a:lnTo>
                  <a:pt x="41339" y="314822"/>
                </a:lnTo>
                <a:lnTo>
                  <a:pt x="0" y="30149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" name="任意多边形: 形状 6"/>
          <p:cNvSpPr/>
          <p:nvPr/>
        </p:nvSpPr>
        <p:spPr>
          <a:xfrm>
            <a:off x="5928995" y="2715895"/>
            <a:ext cx="143510" cy="629920"/>
          </a:xfrm>
          <a:custGeom>
            <a:avLst/>
            <a:gdLst>
              <a:gd name="connsiteX0" fmla="*/ 44341 w 240073"/>
              <a:gd name="connsiteY0" fmla="*/ 0 h 1054226"/>
              <a:gd name="connsiteX1" fmla="*/ 73902 w 240073"/>
              <a:gd name="connsiteY1" fmla="*/ 0 h 1054226"/>
              <a:gd name="connsiteX2" fmla="*/ 118242 w 240073"/>
              <a:gd name="connsiteY2" fmla="*/ 19064 h 1054226"/>
              <a:gd name="connsiteX3" fmla="*/ 147803 w 240073"/>
              <a:gd name="connsiteY3" fmla="*/ 38127 h 1054226"/>
              <a:gd name="connsiteX4" fmla="*/ 192144 w 240073"/>
              <a:gd name="connsiteY4" fmla="*/ 57191 h 1054226"/>
              <a:gd name="connsiteX5" fmla="*/ 206924 w 240073"/>
              <a:gd name="connsiteY5" fmla="*/ 76254 h 1054226"/>
              <a:gd name="connsiteX6" fmla="*/ 221704 w 240073"/>
              <a:gd name="connsiteY6" fmla="*/ 95318 h 1054226"/>
              <a:gd name="connsiteX7" fmla="*/ 236484 w 240073"/>
              <a:gd name="connsiteY7" fmla="*/ 133445 h 1054226"/>
              <a:gd name="connsiteX8" fmla="*/ 236484 w 240073"/>
              <a:gd name="connsiteY8" fmla="*/ 171572 h 1054226"/>
              <a:gd name="connsiteX9" fmla="*/ 236484 w 240073"/>
              <a:gd name="connsiteY9" fmla="*/ 228762 h 1054226"/>
              <a:gd name="connsiteX10" fmla="*/ 236484 w 240073"/>
              <a:gd name="connsiteY10" fmla="*/ 285952 h 1054226"/>
              <a:gd name="connsiteX11" fmla="*/ 221704 w 240073"/>
              <a:gd name="connsiteY11" fmla="*/ 419397 h 1054226"/>
              <a:gd name="connsiteX12" fmla="*/ 206924 w 240073"/>
              <a:gd name="connsiteY12" fmla="*/ 495651 h 1054226"/>
              <a:gd name="connsiteX13" fmla="*/ 206924 w 240073"/>
              <a:gd name="connsiteY13" fmla="*/ 571905 h 1054226"/>
              <a:gd name="connsiteX14" fmla="*/ 206924 w 240073"/>
              <a:gd name="connsiteY14" fmla="*/ 648159 h 1054226"/>
              <a:gd name="connsiteX15" fmla="*/ 221704 w 240073"/>
              <a:gd name="connsiteY15" fmla="*/ 705349 h 1054226"/>
              <a:gd name="connsiteX16" fmla="*/ 236484 w 240073"/>
              <a:gd name="connsiteY16" fmla="*/ 743476 h 1054226"/>
              <a:gd name="connsiteX17" fmla="*/ 240073 w 240073"/>
              <a:gd name="connsiteY17" fmla="*/ 752733 h 1054226"/>
              <a:gd name="connsiteX18" fmla="*/ 239486 w 240073"/>
              <a:gd name="connsiteY18" fmla="*/ 752733 h 1054226"/>
              <a:gd name="connsiteX19" fmla="*/ 239486 w 240073"/>
              <a:gd name="connsiteY19" fmla="*/ 1054226 h 1054226"/>
              <a:gd name="connsiteX20" fmla="*/ 221704 w 240073"/>
              <a:gd name="connsiteY20" fmla="*/ 1048492 h 1054226"/>
              <a:gd name="connsiteX21" fmla="*/ 162583 w 240073"/>
              <a:gd name="connsiteY21" fmla="*/ 1010365 h 1054226"/>
              <a:gd name="connsiteX22" fmla="*/ 118242 w 240073"/>
              <a:gd name="connsiteY22" fmla="*/ 972238 h 1054226"/>
              <a:gd name="connsiteX23" fmla="*/ 88682 w 240073"/>
              <a:gd name="connsiteY23" fmla="*/ 915047 h 1054226"/>
              <a:gd name="connsiteX24" fmla="*/ 59121 w 240073"/>
              <a:gd name="connsiteY24" fmla="*/ 876920 h 1054226"/>
              <a:gd name="connsiteX25" fmla="*/ 44341 w 240073"/>
              <a:gd name="connsiteY25" fmla="*/ 838793 h 1054226"/>
              <a:gd name="connsiteX26" fmla="*/ 44341 w 240073"/>
              <a:gd name="connsiteY26" fmla="*/ 800666 h 1054226"/>
              <a:gd name="connsiteX27" fmla="*/ 29561 w 240073"/>
              <a:gd name="connsiteY27" fmla="*/ 743476 h 1054226"/>
              <a:gd name="connsiteX28" fmla="*/ 29561 w 240073"/>
              <a:gd name="connsiteY28" fmla="*/ 686286 h 1054226"/>
              <a:gd name="connsiteX29" fmla="*/ 29561 w 240073"/>
              <a:gd name="connsiteY29" fmla="*/ 629095 h 1054226"/>
              <a:gd name="connsiteX30" fmla="*/ 29561 w 240073"/>
              <a:gd name="connsiteY30" fmla="*/ 552841 h 1054226"/>
              <a:gd name="connsiteX31" fmla="*/ 29561 w 240073"/>
              <a:gd name="connsiteY31" fmla="*/ 476587 h 1054226"/>
              <a:gd name="connsiteX32" fmla="*/ 29561 w 240073"/>
              <a:gd name="connsiteY32" fmla="*/ 419397 h 1054226"/>
              <a:gd name="connsiteX33" fmla="*/ 29561 w 240073"/>
              <a:gd name="connsiteY33" fmla="*/ 343143 h 1054226"/>
              <a:gd name="connsiteX34" fmla="*/ 29561 w 240073"/>
              <a:gd name="connsiteY34" fmla="*/ 285952 h 1054226"/>
              <a:gd name="connsiteX35" fmla="*/ 29561 w 240073"/>
              <a:gd name="connsiteY35" fmla="*/ 247826 h 1054226"/>
              <a:gd name="connsiteX36" fmla="*/ 29561 w 240073"/>
              <a:gd name="connsiteY36" fmla="*/ 209699 h 1054226"/>
              <a:gd name="connsiteX37" fmla="*/ 29561 w 240073"/>
              <a:gd name="connsiteY37" fmla="*/ 171572 h 1054226"/>
              <a:gd name="connsiteX38" fmla="*/ 14781 w 240073"/>
              <a:gd name="connsiteY38" fmla="*/ 152508 h 1054226"/>
              <a:gd name="connsiteX39" fmla="*/ 14781 w 240073"/>
              <a:gd name="connsiteY39" fmla="*/ 133445 h 1054226"/>
              <a:gd name="connsiteX40" fmla="*/ 14781 w 240073"/>
              <a:gd name="connsiteY40" fmla="*/ 114381 h 1054226"/>
              <a:gd name="connsiteX41" fmla="*/ 0 w 240073"/>
              <a:gd name="connsiteY41" fmla="*/ 76254 h 1054226"/>
              <a:gd name="connsiteX42" fmla="*/ 0 w 240073"/>
              <a:gd name="connsiteY42" fmla="*/ 57191 h 1054226"/>
              <a:gd name="connsiteX43" fmla="*/ 0 w 240073"/>
              <a:gd name="connsiteY43" fmla="*/ 38127 h 1054226"/>
              <a:gd name="connsiteX44" fmla="*/ 14781 w 240073"/>
              <a:gd name="connsiteY44" fmla="*/ 19064 h 1054226"/>
              <a:gd name="connsiteX45" fmla="*/ 44341 w 240073"/>
              <a:gd name="connsiteY45" fmla="*/ 0 h 105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0073" h="1054226">
                <a:moveTo>
                  <a:pt x="44341" y="0"/>
                </a:moveTo>
                <a:lnTo>
                  <a:pt x="73902" y="0"/>
                </a:lnTo>
                <a:lnTo>
                  <a:pt x="118242" y="19064"/>
                </a:lnTo>
                <a:lnTo>
                  <a:pt x="147803" y="38127"/>
                </a:lnTo>
                <a:lnTo>
                  <a:pt x="192144" y="57191"/>
                </a:lnTo>
                <a:lnTo>
                  <a:pt x="206924" y="76254"/>
                </a:lnTo>
                <a:lnTo>
                  <a:pt x="221704" y="95318"/>
                </a:lnTo>
                <a:lnTo>
                  <a:pt x="236484" y="133445"/>
                </a:lnTo>
                <a:lnTo>
                  <a:pt x="236484" y="171572"/>
                </a:lnTo>
                <a:lnTo>
                  <a:pt x="236484" y="228762"/>
                </a:lnTo>
                <a:lnTo>
                  <a:pt x="236484" y="285952"/>
                </a:lnTo>
                <a:lnTo>
                  <a:pt x="221704" y="419397"/>
                </a:lnTo>
                <a:lnTo>
                  <a:pt x="206924" y="495651"/>
                </a:lnTo>
                <a:lnTo>
                  <a:pt x="206924" y="571905"/>
                </a:lnTo>
                <a:lnTo>
                  <a:pt x="206924" y="648159"/>
                </a:lnTo>
                <a:lnTo>
                  <a:pt x="221704" y="705349"/>
                </a:lnTo>
                <a:lnTo>
                  <a:pt x="236484" y="743476"/>
                </a:lnTo>
                <a:lnTo>
                  <a:pt x="240073" y="752733"/>
                </a:lnTo>
                <a:lnTo>
                  <a:pt x="239486" y="752733"/>
                </a:lnTo>
                <a:lnTo>
                  <a:pt x="239486" y="1054226"/>
                </a:lnTo>
                <a:lnTo>
                  <a:pt x="221704" y="1048492"/>
                </a:lnTo>
                <a:lnTo>
                  <a:pt x="162583" y="1010365"/>
                </a:lnTo>
                <a:lnTo>
                  <a:pt x="118242" y="972238"/>
                </a:lnTo>
                <a:lnTo>
                  <a:pt x="88682" y="915047"/>
                </a:lnTo>
                <a:lnTo>
                  <a:pt x="59121" y="876920"/>
                </a:lnTo>
                <a:lnTo>
                  <a:pt x="44341" y="838793"/>
                </a:lnTo>
                <a:lnTo>
                  <a:pt x="44341" y="800666"/>
                </a:lnTo>
                <a:lnTo>
                  <a:pt x="29561" y="743476"/>
                </a:lnTo>
                <a:lnTo>
                  <a:pt x="29561" y="686286"/>
                </a:lnTo>
                <a:lnTo>
                  <a:pt x="29561" y="629095"/>
                </a:lnTo>
                <a:lnTo>
                  <a:pt x="29561" y="552841"/>
                </a:lnTo>
                <a:lnTo>
                  <a:pt x="29561" y="476587"/>
                </a:lnTo>
                <a:lnTo>
                  <a:pt x="29561" y="419397"/>
                </a:lnTo>
                <a:lnTo>
                  <a:pt x="29561" y="343143"/>
                </a:lnTo>
                <a:lnTo>
                  <a:pt x="29561" y="285952"/>
                </a:lnTo>
                <a:lnTo>
                  <a:pt x="29561" y="247826"/>
                </a:lnTo>
                <a:lnTo>
                  <a:pt x="29561" y="209699"/>
                </a:lnTo>
                <a:lnTo>
                  <a:pt x="29561" y="171572"/>
                </a:lnTo>
                <a:lnTo>
                  <a:pt x="14781" y="152508"/>
                </a:lnTo>
                <a:lnTo>
                  <a:pt x="14781" y="133445"/>
                </a:lnTo>
                <a:lnTo>
                  <a:pt x="14781" y="114381"/>
                </a:lnTo>
                <a:lnTo>
                  <a:pt x="0" y="76254"/>
                </a:lnTo>
                <a:lnTo>
                  <a:pt x="0" y="57191"/>
                </a:lnTo>
                <a:lnTo>
                  <a:pt x="0" y="38127"/>
                </a:lnTo>
                <a:lnTo>
                  <a:pt x="14781" y="19064"/>
                </a:lnTo>
                <a:lnTo>
                  <a:pt x="4434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" name="任意多边形: 形状 7"/>
          <p:cNvSpPr/>
          <p:nvPr/>
        </p:nvSpPr>
        <p:spPr>
          <a:xfrm>
            <a:off x="6525260" y="2885440"/>
            <a:ext cx="185420" cy="290195"/>
          </a:xfrm>
          <a:custGeom>
            <a:avLst/>
            <a:gdLst>
              <a:gd name="connsiteX0" fmla="*/ 132596 w 309959"/>
              <a:gd name="connsiteY0" fmla="*/ 0 h 485844"/>
              <a:gd name="connsiteX1" fmla="*/ 147376 w 309959"/>
              <a:gd name="connsiteY1" fmla="*/ 0 h 485844"/>
              <a:gd name="connsiteX2" fmla="*/ 176937 w 309959"/>
              <a:gd name="connsiteY2" fmla="*/ 0 h 485844"/>
              <a:gd name="connsiteX3" fmla="*/ 191717 w 309959"/>
              <a:gd name="connsiteY3" fmla="*/ 0 h 485844"/>
              <a:gd name="connsiteX4" fmla="*/ 206497 w 309959"/>
              <a:gd name="connsiteY4" fmla="*/ 19063 h 485844"/>
              <a:gd name="connsiteX5" fmla="*/ 221277 w 309959"/>
              <a:gd name="connsiteY5" fmla="*/ 57190 h 485844"/>
              <a:gd name="connsiteX6" fmla="*/ 236058 w 309959"/>
              <a:gd name="connsiteY6" fmla="*/ 76254 h 485844"/>
              <a:gd name="connsiteX7" fmla="*/ 236058 w 309959"/>
              <a:gd name="connsiteY7" fmla="*/ 114381 h 485844"/>
              <a:gd name="connsiteX8" fmla="*/ 250838 w 309959"/>
              <a:gd name="connsiteY8" fmla="*/ 171571 h 485844"/>
              <a:gd name="connsiteX9" fmla="*/ 250838 w 309959"/>
              <a:gd name="connsiteY9" fmla="*/ 209698 h 485844"/>
              <a:gd name="connsiteX10" fmla="*/ 265618 w 309959"/>
              <a:gd name="connsiteY10" fmla="*/ 266889 h 485844"/>
              <a:gd name="connsiteX11" fmla="*/ 280398 w 309959"/>
              <a:gd name="connsiteY11" fmla="*/ 324079 h 485844"/>
              <a:gd name="connsiteX12" fmla="*/ 280398 w 309959"/>
              <a:gd name="connsiteY12" fmla="*/ 381270 h 485844"/>
              <a:gd name="connsiteX13" fmla="*/ 295179 w 309959"/>
              <a:gd name="connsiteY13" fmla="*/ 419397 h 485844"/>
              <a:gd name="connsiteX14" fmla="*/ 295179 w 309959"/>
              <a:gd name="connsiteY14" fmla="*/ 457524 h 485844"/>
              <a:gd name="connsiteX15" fmla="*/ 309959 w 309959"/>
              <a:gd name="connsiteY15" fmla="*/ 476587 h 485844"/>
              <a:gd name="connsiteX16" fmla="*/ 309959 w 309959"/>
              <a:gd name="connsiteY16" fmla="*/ 485844 h 485844"/>
              <a:gd name="connsiteX17" fmla="*/ 0 w 309959"/>
              <a:gd name="connsiteY17" fmla="*/ 485844 h 485844"/>
              <a:gd name="connsiteX18" fmla="*/ 14354 w 309959"/>
              <a:gd name="connsiteY18" fmla="*/ 476587 h 485844"/>
              <a:gd name="connsiteX19" fmla="*/ 43914 w 309959"/>
              <a:gd name="connsiteY19" fmla="*/ 438460 h 485844"/>
              <a:gd name="connsiteX20" fmla="*/ 43914 w 309959"/>
              <a:gd name="connsiteY20" fmla="*/ 400333 h 485844"/>
              <a:gd name="connsiteX21" fmla="*/ 58694 w 309959"/>
              <a:gd name="connsiteY21" fmla="*/ 381270 h 485844"/>
              <a:gd name="connsiteX22" fmla="*/ 58694 w 309959"/>
              <a:gd name="connsiteY22" fmla="*/ 343143 h 485844"/>
              <a:gd name="connsiteX23" fmla="*/ 73475 w 309959"/>
              <a:gd name="connsiteY23" fmla="*/ 305016 h 485844"/>
              <a:gd name="connsiteX24" fmla="*/ 73475 w 309959"/>
              <a:gd name="connsiteY24" fmla="*/ 266889 h 485844"/>
              <a:gd name="connsiteX25" fmla="*/ 88255 w 309959"/>
              <a:gd name="connsiteY25" fmla="*/ 209698 h 485844"/>
              <a:gd name="connsiteX26" fmla="*/ 88255 w 309959"/>
              <a:gd name="connsiteY26" fmla="*/ 152508 h 485844"/>
              <a:gd name="connsiteX27" fmla="*/ 88255 w 309959"/>
              <a:gd name="connsiteY27" fmla="*/ 114381 h 485844"/>
              <a:gd name="connsiteX28" fmla="*/ 103035 w 309959"/>
              <a:gd name="connsiteY28" fmla="*/ 76254 h 485844"/>
              <a:gd name="connsiteX29" fmla="*/ 117816 w 309959"/>
              <a:gd name="connsiteY29" fmla="*/ 38127 h 485844"/>
              <a:gd name="connsiteX30" fmla="*/ 132596 w 309959"/>
              <a:gd name="connsiteY30" fmla="*/ 19063 h 485844"/>
              <a:gd name="connsiteX31" fmla="*/ 132596 w 309959"/>
              <a:gd name="connsiteY31" fmla="*/ 0 h 48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09959" h="485844">
                <a:moveTo>
                  <a:pt x="132596" y="0"/>
                </a:moveTo>
                <a:lnTo>
                  <a:pt x="147376" y="0"/>
                </a:lnTo>
                <a:lnTo>
                  <a:pt x="176937" y="0"/>
                </a:lnTo>
                <a:lnTo>
                  <a:pt x="191717" y="0"/>
                </a:lnTo>
                <a:lnTo>
                  <a:pt x="206497" y="19063"/>
                </a:lnTo>
                <a:lnTo>
                  <a:pt x="221277" y="57190"/>
                </a:lnTo>
                <a:lnTo>
                  <a:pt x="236058" y="76254"/>
                </a:lnTo>
                <a:lnTo>
                  <a:pt x="236058" y="114381"/>
                </a:lnTo>
                <a:lnTo>
                  <a:pt x="250838" y="171571"/>
                </a:lnTo>
                <a:lnTo>
                  <a:pt x="250838" y="209698"/>
                </a:lnTo>
                <a:lnTo>
                  <a:pt x="265618" y="266889"/>
                </a:lnTo>
                <a:lnTo>
                  <a:pt x="280398" y="324079"/>
                </a:lnTo>
                <a:lnTo>
                  <a:pt x="280398" y="381270"/>
                </a:lnTo>
                <a:lnTo>
                  <a:pt x="295179" y="419397"/>
                </a:lnTo>
                <a:lnTo>
                  <a:pt x="295179" y="457524"/>
                </a:lnTo>
                <a:lnTo>
                  <a:pt x="309959" y="476587"/>
                </a:lnTo>
                <a:lnTo>
                  <a:pt x="309959" y="485844"/>
                </a:lnTo>
                <a:lnTo>
                  <a:pt x="0" y="485844"/>
                </a:lnTo>
                <a:lnTo>
                  <a:pt x="14354" y="476587"/>
                </a:lnTo>
                <a:lnTo>
                  <a:pt x="43914" y="438460"/>
                </a:lnTo>
                <a:lnTo>
                  <a:pt x="43914" y="400333"/>
                </a:lnTo>
                <a:lnTo>
                  <a:pt x="58694" y="381270"/>
                </a:lnTo>
                <a:lnTo>
                  <a:pt x="58694" y="343143"/>
                </a:lnTo>
                <a:lnTo>
                  <a:pt x="73475" y="305016"/>
                </a:lnTo>
                <a:lnTo>
                  <a:pt x="73475" y="266889"/>
                </a:lnTo>
                <a:lnTo>
                  <a:pt x="88255" y="209698"/>
                </a:lnTo>
                <a:lnTo>
                  <a:pt x="88255" y="152508"/>
                </a:lnTo>
                <a:lnTo>
                  <a:pt x="88255" y="114381"/>
                </a:lnTo>
                <a:lnTo>
                  <a:pt x="103035" y="76254"/>
                </a:lnTo>
                <a:lnTo>
                  <a:pt x="117816" y="38127"/>
                </a:lnTo>
                <a:lnTo>
                  <a:pt x="132596" y="19063"/>
                </a:lnTo>
                <a:lnTo>
                  <a:pt x="13259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Freeform 490"/>
          <p:cNvSpPr/>
          <p:nvPr/>
        </p:nvSpPr>
        <p:spPr bwMode="auto">
          <a:xfrm rot="360000">
            <a:off x="8108315" y="2039620"/>
            <a:ext cx="331470" cy="1223645"/>
          </a:xfrm>
          <a:custGeom>
            <a:avLst/>
            <a:gdLst>
              <a:gd name="T0" fmla="*/ 8 w 88"/>
              <a:gd name="T1" fmla="*/ 28 h 200"/>
              <a:gd name="T2" fmla="*/ 4 w 88"/>
              <a:gd name="T3" fmla="*/ 24 h 200"/>
              <a:gd name="T4" fmla="*/ 0 w 88"/>
              <a:gd name="T5" fmla="*/ 20 h 200"/>
              <a:gd name="T6" fmla="*/ 0 w 88"/>
              <a:gd name="T7" fmla="*/ 12 h 200"/>
              <a:gd name="T8" fmla="*/ 0 w 88"/>
              <a:gd name="T9" fmla="*/ 8 h 200"/>
              <a:gd name="T10" fmla="*/ 4 w 88"/>
              <a:gd name="T11" fmla="*/ 4 h 200"/>
              <a:gd name="T12" fmla="*/ 8 w 88"/>
              <a:gd name="T13" fmla="*/ 0 h 200"/>
              <a:gd name="T14" fmla="*/ 16 w 88"/>
              <a:gd name="T15" fmla="*/ 0 h 200"/>
              <a:gd name="T16" fmla="*/ 24 w 88"/>
              <a:gd name="T17" fmla="*/ 0 h 200"/>
              <a:gd name="T18" fmla="*/ 36 w 88"/>
              <a:gd name="T19" fmla="*/ 0 h 200"/>
              <a:gd name="T20" fmla="*/ 44 w 88"/>
              <a:gd name="T21" fmla="*/ 4 h 200"/>
              <a:gd name="T22" fmla="*/ 52 w 88"/>
              <a:gd name="T23" fmla="*/ 4 h 200"/>
              <a:gd name="T24" fmla="*/ 60 w 88"/>
              <a:gd name="T25" fmla="*/ 8 h 200"/>
              <a:gd name="T26" fmla="*/ 64 w 88"/>
              <a:gd name="T27" fmla="*/ 8 h 200"/>
              <a:gd name="T28" fmla="*/ 64 w 88"/>
              <a:gd name="T29" fmla="*/ 12 h 200"/>
              <a:gd name="T30" fmla="*/ 68 w 88"/>
              <a:gd name="T31" fmla="*/ 16 h 200"/>
              <a:gd name="T32" fmla="*/ 72 w 88"/>
              <a:gd name="T33" fmla="*/ 20 h 200"/>
              <a:gd name="T34" fmla="*/ 76 w 88"/>
              <a:gd name="T35" fmla="*/ 28 h 200"/>
              <a:gd name="T36" fmla="*/ 80 w 88"/>
              <a:gd name="T37" fmla="*/ 36 h 200"/>
              <a:gd name="T38" fmla="*/ 80 w 88"/>
              <a:gd name="T39" fmla="*/ 48 h 200"/>
              <a:gd name="T40" fmla="*/ 84 w 88"/>
              <a:gd name="T41" fmla="*/ 60 h 200"/>
              <a:gd name="T42" fmla="*/ 84 w 88"/>
              <a:gd name="T43" fmla="*/ 84 h 200"/>
              <a:gd name="T44" fmla="*/ 88 w 88"/>
              <a:gd name="T45" fmla="*/ 108 h 200"/>
              <a:gd name="T46" fmla="*/ 88 w 88"/>
              <a:gd name="T47" fmla="*/ 128 h 200"/>
              <a:gd name="T48" fmla="*/ 88 w 88"/>
              <a:gd name="T49" fmla="*/ 148 h 200"/>
              <a:gd name="T50" fmla="*/ 88 w 88"/>
              <a:gd name="T51" fmla="*/ 164 h 200"/>
              <a:gd name="T52" fmla="*/ 88 w 88"/>
              <a:gd name="T53" fmla="*/ 172 h 200"/>
              <a:gd name="T54" fmla="*/ 88 w 88"/>
              <a:gd name="T55" fmla="*/ 180 h 200"/>
              <a:gd name="T56" fmla="*/ 88 w 88"/>
              <a:gd name="T57" fmla="*/ 184 h 200"/>
              <a:gd name="T58" fmla="*/ 84 w 88"/>
              <a:gd name="T59" fmla="*/ 188 h 200"/>
              <a:gd name="T60" fmla="*/ 84 w 88"/>
              <a:gd name="T61" fmla="*/ 188 h 200"/>
              <a:gd name="T62" fmla="*/ 84 w 88"/>
              <a:gd name="T63" fmla="*/ 192 h 200"/>
              <a:gd name="T64" fmla="*/ 80 w 88"/>
              <a:gd name="T65" fmla="*/ 196 h 200"/>
              <a:gd name="T66" fmla="*/ 76 w 88"/>
              <a:gd name="T67" fmla="*/ 196 h 200"/>
              <a:gd name="T68" fmla="*/ 64 w 88"/>
              <a:gd name="T69" fmla="*/ 200 h 200"/>
              <a:gd name="T70" fmla="*/ 60 w 88"/>
              <a:gd name="T71" fmla="*/ 196 h 200"/>
              <a:gd name="T72" fmla="*/ 56 w 88"/>
              <a:gd name="T73" fmla="*/ 192 h 200"/>
              <a:gd name="T74" fmla="*/ 52 w 88"/>
              <a:gd name="T75" fmla="*/ 184 h 200"/>
              <a:gd name="T76" fmla="*/ 48 w 88"/>
              <a:gd name="T77" fmla="*/ 172 h 200"/>
              <a:gd name="T78" fmla="*/ 44 w 88"/>
              <a:gd name="T79" fmla="*/ 160 h 200"/>
              <a:gd name="T80" fmla="*/ 40 w 88"/>
              <a:gd name="T81" fmla="*/ 148 h 200"/>
              <a:gd name="T82" fmla="*/ 40 w 88"/>
              <a:gd name="T83" fmla="*/ 140 h 200"/>
              <a:gd name="T84" fmla="*/ 40 w 88"/>
              <a:gd name="T85" fmla="*/ 132 h 200"/>
              <a:gd name="T86" fmla="*/ 36 w 88"/>
              <a:gd name="T87" fmla="*/ 124 h 200"/>
              <a:gd name="T88" fmla="*/ 36 w 88"/>
              <a:gd name="T89" fmla="*/ 112 h 200"/>
              <a:gd name="T90" fmla="*/ 32 w 88"/>
              <a:gd name="T91" fmla="*/ 96 h 200"/>
              <a:gd name="T92" fmla="*/ 32 w 88"/>
              <a:gd name="T93" fmla="*/ 76 h 200"/>
              <a:gd name="T94" fmla="*/ 28 w 88"/>
              <a:gd name="T95" fmla="*/ 68 h 200"/>
              <a:gd name="T96" fmla="*/ 24 w 88"/>
              <a:gd name="T97" fmla="*/ 60 h 200"/>
              <a:gd name="T98" fmla="*/ 24 w 88"/>
              <a:gd name="T99" fmla="*/ 52 h 200"/>
              <a:gd name="T100" fmla="*/ 20 w 88"/>
              <a:gd name="T101" fmla="*/ 44 h 200"/>
              <a:gd name="T102" fmla="*/ 16 w 88"/>
              <a:gd name="T103" fmla="*/ 36 h 200"/>
              <a:gd name="T104" fmla="*/ 8 w 88"/>
              <a:gd name="T105" fmla="*/ 28 h 200"/>
              <a:gd name="T106" fmla="*/ 8 w 88"/>
              <a:gd name="T107" fmla="*/ 2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200">
                <a:moveTo>
                  <a:pt x="8" y="28"/>
                </a:move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6" y="0"/>
                </a:lnTo>
                <a:lnTo>
                  <a:pt x="44" y="4"/>
                </a:lnTo>
                <a:lnTo>
                  <a:pt x="52" y="4"/>
                </a:lnTo>
                <a:lnTo>
                  <a:pt x="60" y="8"/>
                </a:lnTo>
                <a:lnTo>
                  <a:pt x="64" y="8"/>
                </a:lnTo>
                <a:lnTo>
                  <a:pt x="64" y="12"/>
                </a:lnTo>
                <a:lnTo>
                  <a:pt x="68" y="16"/>
                </a:lnTo>
                <a:lnTo>
                  <a:pt x="72" y="20"/>
                </a:lnTo>
                <a:lnTo>
                  <a:pt x="76" y="28"/>
                </a:lnTo>
                <a:lnTo>
                  <a:pt x="80" y="36"/>
                </a:lnTo>
                <a:lnTo>
                  <a:pt x="80" y="48"/>
                </a:lnTo>
                <a:lnTo>
                  <a:pt x="84" y="60"/>
                </a:lnTo>
                <a:lnTo>
                  <a:pt x="84" y="84"/>
                </a:lnTo>
                <a:lnTo>
                  <a:pt x="88" y="108"/>
                </a:lnTo>
                <a:lnTo>
                  <a:pt x="88" y="128"/>
                </a:lnTo>
                <a:lnTo>
                  <a:pt x="88" y="148"/>
                </a:lnTo>
                <a:lnTo>
                  <a:pt x="88" y="164"/>
                </a:lnTo>
                <a:lnTo>
                  <a:pt x="88" y="172"/>
                </a:lnTo>
                <a:lnTo>
                  <a:pt x="88" y="180"/>
                </a:lnTo>
                <a:lnTo>
                  <a:pt x="88" y="184"/>
                </a:lnTo>
                <a:lnTo>
                  <a:pt x="84" y="188"/>
                </a:lnTo>
                <a:lnTo>
                  <a:pt x="84" y="188"/>
                </a:lnTo>
                <a:lnTo>
                  <a:pt x="84" y="192"/>
                </a:lnTo>
                <a:lnTo>
                  <a:pt x="80" y="196"/>
                </a:lnTo>
                <a:lnTo>
                  <a:pt x="76" y="196"/>
                </a:lnTo>
                <a:lnTo>
                  <a:pt x="64" y="200"/>
                </a:lnTo>
                <a:lnTo>
                  <a:pt x="60" y="196"/>
                </a:lnTo>
                <a:lnTo>
                  <a:pt x="56" y="192"/>
                </a:lnTo>
                <a:lnTo>
                  <a:pt x="52" y="184"/>
                </a:lnTo>
                <a:lnTo>
                  <a:pt x="48" y="172"/>
                </a:lnTo>
                <a:lnTo>
                  <a:pt x="44" y="160"/>
                </a:lnTo>
                <a:lnTo>
                  <a:pt x="40" y="148"/>
                </a:lnTo>
                <a:lnTo>
                  <a:pt x="40" y="140"/>
                </a:lnTo>
                <a:lnTo>
                  <a:pt x="40" y="132"/>
                </a:lnTo>
                <a:lnTo>
                  <a:pt x="36" y="124"/>
                </a:lnTo>
                <a:lnTo>
                  <a:pt x="36" y="112"/>
                </a:lnTo>
                <a:lnTo>
                  <a:pt x="32" y="96"/>
                </a:lnTo>
                <a:lnTo>
                  <a:pt x="32" y="76"/>
                </a:lnTo>
                <a:lnTo>
                  <a:pt x="28" y="68"/>
                </a:lnTo>
                <a:lnTo>
                  <a:pt x="24" y="60"/>
                </a:lnTo>
                <a:lnTo>
                  <a:pt x="24" y="52"/>
                </a:lnTo>
                <a:lnTo>
                  <a:pt x="20" y="44"/>
                </a:lnTo>
                <a:lnTo>
                  <a:pt x="16" y="36"/>
                </a:lnTo>
                <a:lnTo>
                  <a:pt x="8" y="28"/>
                </a:lnTo>
                <a:lnTo>
                  <a:pt x="8" y="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9" name="Freeform 490"/>
          <p:cNvSpPr/>
          <p:nvPr/>
        </p:nvSpPr>
        <p:spPr bwMode="auto">
          <a:xfrm>
            <a:off x="7576185" y="2639695"/>
            <a:ext cx="306705" cy="822960"/>
          </a:xfrm>
          <a:custGeom>
            <a:avLst/>
            <a:gdLst>
              <a:gd name="T0" fmla="*/ 8 w 88"/>
              <a:gd name="T1" fmla="*/ 28 h 200"/>
              <a:gd name="T2" fmla="*/ 4 w 88"/>
              <a:gd name="T3" fmla="*/ 24 h 200"/>
              <a:gd name="T4" fmla="*/ 0 w 88"/>
              <a:gd name="T5" fmla="*/ 20 h 200"/>
              <a:gd name="T6" fmla="*/ 0 w 88"/>
              <a:gd name="T7" fmla="*/ 12 h 200"/>
              <a:gd name="T8" fmla="*/ 0 w 88"/>
              <a:gd name="T9" fmla="*/ 8 h 200"/>
              <a:gd name="T10" fmla="*/ 4 w 88"/>
              <a:gd name="T11" fmla="*/ 4 h 200"/>
              <a:gd name="T12" fmla="*/ 8 w 88"/>
              <a:gd name="T13" fmla="*/ 0 h 200"/>
              <a:gd name="T14" fmla="*/ 16 w 88"/>
              <a:gd name="T15" fmla="*/ 0 h 200"/>
              <a:gd name="T16" fmla="*/ 24 w 88"/>
              <a:gd name="T17" fmla="*/ 0 h 200"/>
              <a:gd name="T18" fmla="*/ 36 w 88"/>
              <a:gd name="T19" fmla="*/ 0 h 200"/>
              <a:gd name="T20" fmla="*/ 44 w 88"/>
              <a:gd name="T21" fmla="*/ 4 h 200"/>
              <a:gd name="T22" fmla="*/ 52 w 88"/>
              <a:gd name="T23" fmla="*/ 4 h 200"/>
              <a:gd name="T24" fmla="*/ 60 w 88"/>
              <a:gd name="T25" fmla="*/ 8 h 200"/>
              <a:gd name="T26" fmla="*/ 64 w 88"/>
              <a:gd name="T27" fmla="*/ 8 h 200"/>
              <a:gd name="T28" fmla="*/ 64 w 88"/>
              <a:gd name="T29" fmla="*/ 12 h 200"/>
              <a:gd name="T30" fmla="*/ 68 w 88"/>
              <a:gd name="T31" fmla="*/ 16 h 200"/>
              <a:gd name="T32" fmla="*/ 72 w 88"/>
              <a:gd name="T33" fmla="*/ 20 h 200"/>
              <a:gd name="T34" fmla="*/ 76 w 88"/>
              <a:gd name="T35" fmla="*/ 28 h 200"/>
              <a:gd name="T36" fmla="*/ 80 w 88"/>
              <a:gd name="T37" fmla="*/ 36 h 200"/>
              <a:gd name="T38" fmla="*/ 80 w 88"/>
              <a:gd name="T39" fmla="*/ 48 h 200"/>
              <a:gd name="T40" fmla="*/ 84 w 88"/>
              <a:gd name="T41" fmla="*/ 60 h 200"/>
              <a:gd name="T42" fmla="*/ 84 w 88"/>
              <a:gd name="T43" fmla="*/ 84 h 200"/>
              <a:gd name="T44" fmla="*/ 88 w 88"/>
              <a:gd name="T45" fmla="*/ 108 h 200"/>
              <a:gd name="T46" fmla="*/ 88 w 88"/>
              <a:gd name="T47" fmla="*/ 128 h 200"/>
              <a:gd name="T48" fmla="*/ 88 w 88"/>
              <a:gd name="T49" fmla="*/ 148 h 200"/>
              <a:gd name="T50" fmla="*/ 88 w 88"/>
              <a:gd name="T51" fmla="*/ 164 h 200"/>
              <a:gd name="T52" fmla="*/ 88 w 88"/>
              <a:gd name="T53" fmla="*/ 172 h 200"/>
              <a:gd name="T54" fmla="*/ 88 w 88"/>
              <a:gd name="T55" fmla="*/ 180 h 200"/>
              <a:gd name="T56" fmla="*/ 88 w 88"/>
              <a:gd name="T57" fmla="*/ 184 h 200"/>
              <a:gd name="T58" fmla="*/ 84 w 88"/>
              <a:gd name="T59" fmla="*/ 188 h 200"/>
              <a:gd name="T60" fmla="*/ 84 w 88"/>
              <a:gd name="T61" fmla="*/ 188 h 200"/>
              <a:gd name="T62" fmla="*/ 84 w 88"/>
              <a:gd name="T63" fmla="*/ 192 h 200"/>
              <a:gd name="T64" fmla="*/ 80 w 88"/>
              <a:gd name="T65" fmla="*/ 196 h 200"/>
              <a:gd name="T66" fmla="*/ 76 w 88"/>
              <a:gd name="T67" fmla="*/ 196 h 200"/>
              <a:gd name="T68" fmla="*/ 64 w 88"/>
              <a:gd name="T69" fmla="*/ 200 h 200"/>
              <a:gd name="T70" fmla="*/ 60 w 88"/>
              <a:gd name="T71" fmla="*/ 196 h 200"/>
              <a:gd name="T72" fmla="*/ 56 w 88"/>
              <a:gd name="T73" fmla="*/ 192 h 200"/>
              <a:gd name="T74" fmla="*/ 52 w 88"/>
              <a:gd name="T75" fmla="*/ 184 h 200"/>
              <a:gd name="T76" fmla="*/ 48 w 88"/>
              <a:gd name="T77" fmla="*/ 172 h 200"/>
              <a:gd name="T78" fmla="*/ 44 w 88"/>
              <a:gd name="T79" fmla="*/ 160 h 200"/>
              <a:gd name="T80" fmla="*/ 40 w 88"/>
              <a:gd name="T81" fmla="*/ 148 h 200"/>
              <a:gd name="T82" fmla="*/ 40 w 88"/>
              <a:gd name="T83" fmla="*/ 140 h 200"/>
              <a:gd name="T84" fmla="*/ 40 w 88"/>
              <a:gd name="T85" fmla="*/ 132 h 200"/>
              <a:gd name="T86" fmla="*/ 36 w 88"/>
              <a:gd name="T87" fmla="*/ 124 h 200"/>
              <a:gd name="T88" fmla="*/ 36 w 88"/>
              <a:gd name="T89" fmla="*/ 112 h 200"/>
              <a:gd name="T90" fmla="*/ 32 w 88"/>
              <a:gd name="T91" fmla="*/ 96 h 200"/>
              <a:gd name="T92" fmla="*/ 32 w 88"/>
              <a:gd name="T93" fmla="*/ 76 h 200"/>
              <a:gd name="T94" fmla="*/ 28 w 88"/>
              <a:gd name="T95" fmla="*/ 68 h 200"/>
              <a:gd name="T96" fmla="*/ 24 w 88"/>
              <a:gd name="T97" fmla="*/ 60 h 200"/>
              <a:gd name="T98" fmla="*/ 24 w 88"/>
              <a:gd name="T99" fmla="*/ 52 h 200"/>
              <a:gd name="T100" fmla="*/ 20 w 88"/>
              <a:gd name="T101" fmla="*/ 44 h 200"/>
              <a:gd name="T102" fmla="*/ 16 w 88"/>
              <a:gd name="T103" fmla="*/ 36 h 200"/>
              <a:gd name="T104" fmla="*/ 8 w 88"/>
              <a:gd name="T105" fmla="*/ 28 h 200"/>
              <a:gd name="T106" fmla="*/ 8 w 88"/>
              <a:gd name="T107" fmla="*/ 2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200">
                <a:moveTo>
                  <a:pt x="8" y="28"/>
                </a:move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6" y="0"/>
                </a:lnTo>
                <a:lnTo>
                  <a:pt x="44" y="4"/>
                </a:lnTo>
                <a:lnTo>
                  <a:pt x="52" y="4"/>
                </a:lnTo>
                <a:lnTo>
                  <a:pt x="60" y="8"/>
                </a:lnTo>
                <a:lnTo>
                  <a:pt x="64" y="8"/>
                </a:lnTo>
                <a:lnTo>
                  <a:pt x="64" y="12"/>
                </a:lnTo>
                <a:lnTo>
                  <a:pt x="68" y="16"/>
                </a:lnTo>
                <a:lnTo>
                  <a:pt x="72" y="20"/>
                </a:lnTo>
                <a:lnTo>
                  <a:pt x="76" y="28"/>
                </a:lnTo>
                <a:lnTo>
                  <a:pt x="80" y="36"/>
                </a:lnTo>
                <a:lnTo>
                  <a:pt x="80" y="48"/>
                </a:lnTo>
                <a:lnTo>
                  <a:pt x="84" y="60"/>
                </a:lnTo>
                <a:lnTo>
                  <a:pt x="84" y="84"/>
                </a:lnTo>
                <a:lnTo>
                  <a:pt x="88" y="108"/>
                </a:lnTo>
                <a:lnTo>
                  <a:pt x="88" y="128"/>
                </a:lnTo>
                <a:lnTo>
                  <a:pt x="88" y="148"/>
                </a:lnTo>
                <a:lnTo>
                  <a:pt x="88" y="164"/>
                </a:lnTo>
                <a:lnTo>
                  <a:pt x="88" y="172"/>
                </a:lnTo>
                <a:lnTo>
                  <a:pt x="88" y="180"/>
                </a:lnTo>
                <a:lnTo>
                  <a:pt x="88" y="184"/>
                </a:lnTo>
                <a:lnTo>
                  <a:pt x="84" y="188"/>
                </a:lnTo>
                <a:lnTo>
                  <a:pt x="84" y="188"/>
                </a:lnTo>
                <a:lnTo>
                  <a:pt x="84" y="192"/>
                </a:lnTo>
                <a:lnTo>
                  <a:pt x="80" y="196"/>
                </a:lnTo>
                <a:lnTo>
                  <a:pt x="76" y="196"/>
                </a:lnTo>
                <a:lnTo>
                  <a:pt x="64" y="200"/>
                </a:lnTo>
                <a:lnTo>
                  <a:pt x="60" y="196"/>
                </a:lnTo>
                <a:lnTo>
                  <a:pt x="56" y="192"/>
                </a:lnTo>
                <a:lnTo>
                  <a:pt x="52" y="184"/>
                </a:lnTo>
                <a:lnTo>
                  <a:pt x="48" y="172"/>
                </a:lnTo>
                <a:lnTo>
                  <a:pt x="44" y="160"/>
                </a:lnTo>
                <a:lnTo>
                  <a:pt x="40" y="148"/>
                </a:lnTo>
                <a:lnTo>
                  <a:pt x="40" y="140"/>
                </a:lnTo>
                <a:lnTo>
                  <a:pt x="40" y="132"/>
                </a:lnTo>
                <a:lnTo>
                  <a:pt x="36" y="124"/>
                </a:lnTo>
                <a:lnTo>
                  <a:pt x="36" y="112"/>
                </a:lnTo>
                <a:lnTo>
                  <a:pt x="32" y="96"/>
                </a:lnTo>
                <a:lnTo>
                  <a:pt x="32" y="76"/>
                </a:lnTo>
                <a:lnTo>
                  <a:pt x="28" y="68"/>
                </a:lnTo>
                <a:lnTo>
                  <a:pt x="24" y="60"/>
                </a:lnTo>
                <a:lnTo>
                  <a:pt x="24" y="52"/>
                </a:lnTo>
                <a:lnTo>
                  <a:pt x="20" y="44"/>
                </a:lnTo>
                <a:lnTo>
                  <a:pt x="16" y="36"/>
                </a:lnTo>
                <a:lnTo>
                  <a:pt x="8" y="28"/>
                </a:lnTo>
                <a:lnTo>
                  <a:pt x="8" y="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" name="Freeform 492"/>
          <p:cNvSpPr/>
          <p:nvPr/>
        </p:nvSpPr>
        <p:spPr bwMode="auto">
          <a:xfrm rot="180000">
            <a:off x="7808595" y="3145155"/>
            <a:ext cx="1063625" cy="242570"/>
          </a:xfrm>
          <a:custGeom>
            <a:avLst/>
            <a:gdLst>
              <a:gd name="T0" fmla="*/ 0 w 184"/>
              <a:gd name="T1" fmla="*/ 24 h 56"/>
              <a:gd name="T2" fmla="*/ 8 w 184"/>
              <a:gd name="T3" fmla="*/ 20 h 56"/>
              <a:gd name="T4" fmla="*/ 16 w 184"/>
              <a:gd name="T5" fmla="*/ 20 h 56"/>
              <a:gd name="T6" fmla="*/ 24 w 184"/>
              <a:gd name="T7" fmla="*/ 20 h 56"/>
              <a:gd name="T8" fmla="*/ 36 w 184"/>
              <a:gd name="T9" fmla="*/ 20 h 56"/>
              <a:gd name="T10" fmla="*/ 48 w 184"/>
              <a:gd name="T11" fmla="*/ 16 h 56"/>
              <a:gd name="T12" fmla="*/ 64 w 184"/>
              <a:gd name="T13" fmla="*/ 16 h 56"/>
              <a:gd name="T14" fmla="*/ 80 w 184"/>
              <a:gd name="T15" fmla="*/ 12 h 56"/>
              <a:gd name="T16" fmla="*/ 100 w 184"/>
              <a:gd name="T17" fmla="*/ 8 h 56"/>
              <a:gd name="T18" fmla="*/ 116 w 184"/>
              <a:gd name="T19" fmla="*/ 4 h 56"/>
              <a:gd name="T20" fmla="*/ 132 w 184"/>
              <a:gd name="T21" fmla="*/ 4 h 56"/>
              <a:gd name="T22" fmla="*/ 148 w 184"/>
              <a:gd name="T23" fmla="*/ 4 h 56"/>
              <a:gd name="T24" fmla="*/ 160 w 184"/>
              <a:gd name="T25" fmla="*/ 0 h 56"/>
              <a:gd name="T26" fmla="*/ 168 w 184"/>
              <a:gd name="T27" fmla="*/ 0 h 56"/>
              <a:gd name="T28" fmla="*/ 176 w 184"/>
              <a:gd name="T29" fmla="*/ 4 h 56"/>
              <a:gd name="T30" fmla="*/ 180 w 184"/>
              <a:gd name="T31" fmla="*/ 4 h 56"/>
              <a:gd name="T32" fmla="*/ 180 w 184"/>
              <a:gd name="T33" fmla="*/ 8 h 56"/>
              <a:gd name="T34" fmla="*/ 184 w 184"/>
              <a:gd name="T35" fmla="*/ 12 h 56"/>
              <a:gd name="T36" fmla="*/ 184 w 184"/>
              <a:gd name="T37" fmla="*/ 20 h 56"/>
              <a:gd name="T38" fmla="*/ 180 w 184"/>
              <a:gd name="T39" fmla="*/ 24 h 56"/>
              <a:gd name="T40" fmla="*/ 176 w 184"/>
              <a:gd name="T41" fmla="*/ 28 h 56"/>
              <a:gd name="T42" fmla="*/ 172 w 184"/>
              <a:gd name="T43" fmla="*/ 28 h 56"/>
              <a:gd name="T44" fmla="*/ 172 w 184"/>
              <a:gd name="T45" fmla="*/ 32 h 56"/>
              <a:gd name="T46" fmla="*/ 164 w 184"/>
              <a:gd name="T47" fmla="*/ 32 h 56"/>
              <a:gd name="T48" fmla="*/ 160 w 184"/>
              <a:gd name="T49" fmla="*/ 36 h 56"/>
              <a:gd name="T50" fmla="*/ 152 w 184"/>
              <a:gd name="T51" fmla="*/ 36 h 56"/>
              <a:gd name="T52" fmla="*/ 144 w 184"/>
              <a:gd name="T53" fmla="*/ 36 h 56"/>
              <a:gd name="T54" fmla="*/ 136 w 184"/>
              <a:gd name="T55" fmla="*/ 40 h 56"/>
              <a:gd name="T56" fmla="*/ 128 w 184"/>
              <a:gd name="T57" fmla="*/ 40 h 56"/>
              <a:gd name="T58" fmla="*/ 116 w 184"/>
              <a:gd name="T59" fmla="*/ 44 h 56"/>
              <a:gd name="T60" fmla="*/ 104 w 184"/>
              <a:gd name="T61" fmla="*/ 44 h 56"/>
              <a:gd name="T62" fmla="*/ 88 w 184"/>
              <a:gd name="T63" fmla="*/ 44 h 56"/>
              <a:gd name="T64" fmla="*/ 76 w 184"/>
              <a:gd name="T65" fmla="*/ 48 h 56"/>
              <a:gd name="T66" fmla="*/ 60 w 184"/>
              <a:gd name="T67" fmla="*/ 48 h 56"/>
              <a:gd name="T68" fmla="*/ 40 w 184"/>
              <a:gd name="T69" fmla="*/ 52 h 56"/>
              <a:gd name="T70" fmla="*/ 24 w 184"/>
              <a:gd name="T71" fmla="*/ 52 h 56"/>
              <a:gd name="T72" fmla="*/ 4 w 184"/>
              <a:gd name="T73" fmla="*/ 56 h 56"/>
              <a:gd name="T74" fmla="*/ 0 w 184"/>
              <a:gd name="T75" fmla="*/ 24 h 56"/>
              <a:gd name="T76" fmla="*/ 0 w 184"/>
              <a:gd name="T77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4" h="56">
                <a:moveTo>
                  <a:pt x="0" y="24"/>
                </a:moveTo>
                <a:lnTo>
                  <a:pt x="8" y="20"/>
                </a:lnTo>
                <a:lnTo>
                  <a:pt x="16" y="20"/>
                </a:lnTo>
                <a:lnTo>
                  <a:pt x="24" y="20"/>
                </a:lnTo>
                <a:lnTo>
                  <a:pt x="36" y="20"/>
                </a:lnTo>
                <a:lnTo>
                  <a:pt x="48" y="16"/>
                </a:lnTo>
                <a:lnTo>
                  <a:pt x="64" y="16"/>
                </a:lnTo>
                <a:lnTo>
                  <a:pt x="80" y="12"/>
                </a:lnTo>
                <a:lnTo>
                  <a:pt x="100" y="8"/>
                </a:lnTo>
                <a:lnTo>
                  <a:pt x="116" y="4"/>
                </a:lnTo>
                <a:lnTo>
                  <a:pt x="132" y="4"/>
                </a:lnTo>
                <a:lnTo>
                  <a:pt x="148" y="4"/>
                </a:lnTo>
                <a:lnTo>
                  <a:pt x="160" y="0"/>
                </a:lnTo>
                <a:lnTo>
                  <a:pt x="168" y="0"/>
                </a:lnTo>
                <a:lnTo>
                  <a:pt x="176" y="4"/>
                </a:lnTo>
                <a:lnTo>
                  <a:pt x="180" y="4"/>
                </a:lnTo>
                <a:lnTo>
                  <a:pt x="180" y="8"/>
                </a:lnTo>
                <a:lnTo>
                  <a:pt x="184" y="12"/>
                </a:lnTo>
                <a:lnTo>
                  <a:pt x="184" y="20"/>
                </a:lnTo>
                <a:lnTo>
                  <a:pt x="180" y="24"/>
                </a:lnTo>
                <a:lnTo>
                  <a:pt x="176" y="28"/>
                </a:lnTo>
                <a:lnTo>
                  <a:pt x="172" y="28"/>
                </a:lnTo>
                <a:lnTo>
                  <a:pt x="172" y="32"/>
                </a:lnTo>
                <a:lnTo>
                  <a:pt x="164" y="32"/>
                </a:lnTo>
                <a:lnTo>
                  <a:pt x="160" y="36"/>
                </a:lnTo>
                <a:lnTo>
                  <a:pt x="152" y="36"/>
                </a:lnTo>
                <a:lnTo>
                  <a:pt x="144" y="36"/>
                </a:lnTo>
                <a:lnTo>
                  <a:pt x="136" y="40"/>
                </a:lnTo>
                <a:lnTo>
                  <a:pt x="128" y="40"/>
                </a:lnTo>
                <a:lnTo>
                  <a:pt x="116" y="44"/>
                </a:lnTo>
                <a:lnTo>
                  <a:pt x="104" y="44"/>
                </a:lnTo>
                <a:lnTo>
                  <a:pt x="88" y="44"/>
                </a:lnTo>
                <a:lnTo>
                  <a:pt x="76" y="48"/>
                </a:lnTo>
                <a:lnTo>
                  <a:pt x="60" y="48"/>
                </a:lnTo>
                <a:lnTo>
                  <a:pt x="40" y="52"/>
                </a:lnTo>
                <a:lnTo>
                  <a:pt x="24" y="52"/>
                </a:lnTo>
                <a:lnTo>
                  <a:pt x="4" y="56"/>
                </a:lnTo>
                <a:lnTo>
                  <a:pt x="0" y="24"/>
                </a:lnTo>
                <a:lnTo>
                  <a:pt x="0" y="2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1" name="任意多边形: 形状 10"/>
          <p:cNvSpPr/>
          <p:nvPr/>
        </p:nvSpPr>
        <p:spPr>
          <a:xfrm rot="199450">
            <a:off x="8718550" y="2484755"/>
            <a:ext cx="255905" cy="894715"/>
          </a:xfrm>
          <a:custGeom>
            <a:avLst/>
            <a:gdLst>
              <a:gd name="connsiteX0" fmla="*/ 55614 w 420766"/>
              <a:gd name="connsiteY0" fmla="*/ 1681 h 2251203"/>
              <a:gd name="connsiteX1" fmla="*/ 84547 w 420766"/>
              <a:gd name="connsiteY1" fmla="*/ 0 h 2251203"/>
              <a:gd name="connsiteX2" fmla="*/ 143540 w 420766"/>
              <a:gd name="connsiteY2" fmla="*/ 16031 h 2251203"/>
              <a:gd name="connsiteX3" fmla="*/ 172474 w 420766"/>
              <a:gd name="connsiteY3" fmla="*/ 14351 h 2251203"/>
              <a:gd name="connsiteX4" fmla="*/ 202534 w 420766"/>
              <a:gd name="connsiteY4" fmla="*/ 32063 h 2251203"/>
              <a:gd name="connsiteX5" fmla="*/ 247060 w 420766"/>
              <a:gd name="connsiteY5" fmla="*/ 48934 h 2251203"/>
              <a:gd name="connsiteX6" fmla="*/ 275993 w 420766"/>
              <a:gd name="connsiteY6" fmla="*/ 47254 h 2251203"/>
              <a:gd name="connsiteX7" fmla="*/ 291586 w 420766"/>
              <a:gd name="connsiteY7" fmla="*/ 65807 h 2251203"/>
              <a:gd name="connsiteX8" fmla="*/ 320519 w 420766"/>
              <a:gd name="connsiteY8" fmla="*/ 64126 h 2251203"/>
              <a:gd name="connsiteX9" fmla="*/ 336112 w 420766"/>
              <a:gd name="connsiteY9" fmla="*/ 82678 h 2251203"/>
              <a:gd name="connsiteX10" fmla="*/ 351705 w 420766"/>
              <a:gd name="connsiteY10" fmla="*/ 101230 h 2251203"/>
              <a:gd name="connsiteX11" fmla="*/ 367298 w 420766"/>
              <a:gd name="connsiteY11" fmla="*/ 119782 h 2251203"/>
              <a:gd name="connsiteX12" fmla="*/ 369551 w 420766"/>
              <a:gd name="connsiteY12" fmla="*/ 158567 h 2251203"/>
              <a:gd name="connsiteX13" fmla="*/ 356211 w 420766"/>
              <a:gd name="connsiteY13" fmla="*/ 178799 h 2251203"/>
              <a:gd name="connsiteX14" fmla="*/ 357337 w 420766"/>
              <a:gd name="connsiteY14" fmla="*/ 198193 h 2251203"/>
              <a:gd name="connsiteX15" fmla="*/ 343997 w 420766"/>
              <a:gd name="connsiteY15" fmla="*/ 218425 h 2251203"/>
              <a:gd name="connsiteX16" fmla="*/ 346250 w 420766"/>
              <a:gd name="connsiteY16" fmla="*/ 257210 h 2251203"/>
              <a:gd name="connsiteX17" fmla="*/ 332909 w 420766"/>
              <a:gd name="connsiteY17" fmla="*/ 277443 h 2251203"/>
              <a:gd name="connsiteX18" fmla="*/ 335162 w 420766"/>
              <a:gd name="connsiteY18" fmla="*/ 316227 h 2251203"/>
              <a:gd name="connsiteX19" fmla="*/ 322948 w 420766"/>
              <a:gd name="connsiteY19" fmla="*/ 355853 h 2251203"/>
              <a:gd name="connsiteX20" fmla="*/ 325201 w 420766"/>
              <a:gd name="connsiteY20" fmla="*/ 394638 h 2251203"/>
              <a:gd name="connsiteX21" fmla="*/ 328580 w 420766"/>
              <a:gd name="connsiteY21" fmla="*/ 452815 h 2251203"/>
              <a:gd name="connsiteX22" fmla="*/ 331959 w 420766"/>
              <a:gd name="connsiteY22" fmla="*/ 510992 h 2251203"/>
              <a:gd name="connsiteX23" fmla="*/ 336465 w 420766"/>
              <a:gd name="connsiteY23" fmla="*/ 588562 h 2251203"/>
              <a:gd name="connsiteX24" fmla="*/ 342097 w 420766"/>
              <a:gd name="connsiteY24" fmla="*/ 685524 h 2251203"/>
              <a:gd name="connsiteX25" fmla="*/ 348855 w 420766"/>
              <a:gd name="connsiteY25" fmla="*/ 801878 h 2251203"/>
              <a:gd name="connsiteX26" fmla="*/ 355613 w 420766"/>
              <a:gd name="connsiteY26" fmla="*/ 918233 h 2251203"/>
              <a:gd name="connsiteX27" fmla="*/ 362371 w 420766"/>
              <a:gd name="connsiteY27" fmla="*/ 1034588 h 2251203"/>
              <a:gd name="connsiteX28" fmla="*/ 369129 w 420766"/>
              <a:gd name="connsiteY28" fmla="*/ 1150942 h 2251203"/>
              <a:gd name="connsiteX29" fmla="*/ 374761 w 420766"/>
              <a:gd name="connsiteY29" fmla="*/ 1247905 h 2251203"/>
              <a:gd name="connsiteX30" fmla="*/ 380393 w 420766"/>
              <a:gd name="connsiteY30" fmla="*/ 1344867 h 2251203"/>
              <a:gd name="connsiteX31" fmla="*/ 384899 w 420766"/>
              <a:gd name="connsiteY31" fmla="*/ 1422436 h 2251203"/>
              <a:gd name="connsiteX32" fmla="*/ 389404 w 420766"/>
              <a:gd name="connsiteY32" fmla="*/ 1500007 h 2251203"/>
              <a:gd name="connsiteX33" fmla="*/ 392783 w 420766"/>
              <a:gd name="connsiteY33" fmla="*/ 1558184 h 2251203"/>
              <a:gd name="connsiteX34" fmla="*/ 410629 w 420766"/>
              <a:gd name="connsiteY34" fmla="*/ 1615520 h 2251203"/>
              <a:gd name="connsiteX35" fmla="*/ 415134 w 420766"/>
              <a:gd name="connsiteY35" fmla="*/ 1693091 h 2251203"/>
              <a:gd name="connsiteX36" fmla="*/ 420766 w 420766"/>
              <a:gd name="connsiteY36" fmla="*/ 1790052 h 2251203"/>
              <a:gd name="connsiteX37" fmla="*/ 410805 w 420766"/>
              <a:gd name="connsiteY37" fmla="*/ 1868463 h 2251203"/>
              <a:gd name="connsiteX38" fmla="*/ 401970 w 420766"/>
              <a:gd name="connsiteY38" fmla="*/ 1966265 h 2251203"/>
              <a:gd name="connsiteX39" fmla="*/ 390883 w 420766"/>
              <a:gd name="connsiteY39" fmla="*/ 2025283 h 2251203"/>
              <a:gd name="connsiteX40" fmla="*/ 379795 w 420766"/>
              <a:gd name="connsiteY40" fmla="*/ 2084300 h 2251203"/>
              <a:gd name="connsiteX41" fmla="*/ 354241 w 420766"/>
              <a:gd name="connsiteY41" fmla="*/ 2144158 h 2251203"/>
              <a:gd name="connsiteX42" fmla="*/ 327561 w 420766"/>
              <a:gd name="connsiteY42" fmla="*/ 2184624 h 2251203"/>
              <a:gd name="connsiteX43" fmla="*/ 299754 w 420766"/>
              <a:gd name="connsiteY43" fmla="*/ 2205696 h 2251203"/>
              <a:gd name="connsiteX44" fmla="*/ 271946 w 420766"/>
              <a:gd name="connsiteY44" fmla="*/ 2226769 h 2251203"/>
              <a:gd name="connsiteX45" fmla="*/ 244139 w 420766"/>
              <a:gd name="connsiteY45" fmla="*/ 2247842 h 2251203"/>
              <a:gd name="connsiteX46" fmla="*/ 215206 w 420766"/>
              <a:gd name="connsiteY46" fmla="*/ 2249523 h 2251203"/>
              <a:gd name="connsiteX47" fmla="*/ 186272 w 420766"/>
              <a:gd name="connsiteY47" fmla="*/ 2251203 h 2251203"/>
              <a:gd name="connsiteX48" fmla="*/ 170680 w 420766"/>
              <a:gd name="connsiteY48" fmla="*/ 2232651 h 2251203"/>
              <a:gd name="connsiteX49" fmla="*/ 162257 w 420766"/>
              <a:gd name="connsiteY49" fmla="*/ 2213536 h 2251203"/>
              <a:gd name="connsiteX50" fmla="*/ 138612 w 420766"/>
              <a:gd name="connsiteY50" fmla="*/ 1806441 h 2251203"/>
              <a:gd name="connsiteX51" fmla="*/ 145899 w 420766"/>
              <a:gd name="connsiteY51" fmla="*/ 1806017 h 2251203"/>
              <a:gd name="connsiteX52" fmla="*/ 160366 w 420766"/>
              <a:gd name="connsiteY52" fmla="*/ 1805177 h 2251203"/>
              <a:gd name="connsiteX53" fmla="*/ 173706 w 420766"/>
              <a:gd name="connsiteY53" fmla="*/ 1784944 h 2251203"/>
              <a:gd name="connsiteX54" fmla="*/ 171454 w 420766"/>
              <a:gd name="connsiteY54" fmla="*/ 1746160 h 2251203"/>
              <a:gd name="connsiteX55" fmla="*/ 170327 w 420766"/>
              <a:gd name="connsiteY55" fmla="*/ 1726767 h 2251203"/>
              <a:gd name="connsiteX56" fmla="*/ 166948 w 420766"/>
              <a:gd name="connsiteY56" fmla="*/ 1668591 h 2251203"/>
              <a:gd name="connsiteX57" fmla="*/ 163569 w 420766"/>
              <a:gd name="connsiteY57" fmla="*/ 1610413 h 2251203"/>
              <a:gd name="connsiteX58" fmla="*/ 159064 w 420766"/>
              <a:gd name="connsiteY58" fmla="*/ 1532843 h 2251203"/>
              <a:gd name="connsiteX59" fmla="*/ 169025 w 420766"/>
              <a:gd name="connsiteY59" fmla="*/ 1454433 h 2251203"/>
              <a:gd name="connsiteX60" fmla="*/ 158887 w 420766"/>
              <a:gd name="connsiteY60" fmla="*/ 1279901 h 2251203"/>
              <a:gd name="connsiteX61" fmla="*/ 148750 w 420766"/>
              <a:gd name="connsiteY61" fmla="*/ 1105369 h 2251203"/>
              <a:gd name="connsiteX62" fmla="*/ 129602 w 420766"/>
              <a:gd name="connsiteY62" fmla="*/ 775698 h 2251203"/>
              <a:gd name="connsiteX63" fmla="*/ 120591 w 420766"/>
              <a:gd name="connsiteY63" fmla="*/ 620558 h 2251203"/>
              <a:gd name="connsiteX64" fmla="*/ 117212 w 420766"/>
              <a:gd name="connsiteY64" fmla="*/ 562381 h 2251203"/>
              <a:gd name="connsiteX65" fmla="*/ 112706 w 420766"/>
              <a:gd name="connsiteY65" fmla="*/ 484811 h 2251203"/>
              <a:gd name="connsiteX66" fmla="*/ 94861 w 420766"/>
              <a:gd name="connsiteY66" fmla="*/ 427474 h 2251203"/>
              <a:gd name="connsiteX67" fmla="*/ 92608 w 420766"/>
              <a:gd name="connsiteY67" fmla="*/ 388690 h 2251203"/>
              <a:gd name="connsiteX68" fmla="*/ 89229 w 420766"/>
              <a:gd name="connsiteY68" fmla="*/ 330512 h 2251203"/>
              <a:gd name="connsiteX69" fmla="*/ 86976 w 420766"/>
              <a:gd name="connsiteY69" fmla="*/ 291727 h 2251203"/>
              <a:gd name="connsiteX70" fmla="*/ 69130 w 420766"/>
              <a:gd name="connsiteY70" fmla="*/ 234390 h 2251203"/>
              <a:gd name="connsiteX71" fmla="*/ 65751 w 420766"/>
              <a:gd name="connsiteY71" fmla="*/ 176212 h 2251203"/>
              <a:gd name="connsiteX72" fmla="*/ 47905 w 420766"/>
              <a:gd name="connsiteY72" fmla="*/ 118876 h 2251203"/>
              <a:gd name="connsiteX73" fmla="*/ 32312 w 420766"/>
              <a:gd name="connsiteY73" fmla="*/ 100324 h 2251203"/>
              <a:gd name="connsiteX74" fmla="*/ 16719 w 420766"/>
              <a:gd name="connsiteY74" fmla="*/ 81772 h 2251203"/>
              <a:gd name="connsiteX75" fmla="*/ 0 w 420766"/>
              <a:gd name="connsiteY75" fmla="*/ 43826 h 2251203"/>
              <a:gd name="connsiteX76" fmla="*/ 14467 w 420766"/>
              <a:gd name="connsiteY76" fmla="*/ 42986 h 2251203"/>
              <a:gd name="connsiteX77" fmla="*/ 27807 w 420766"/>
              <a:gd name="connsiteY77" fmla="*/ 22753 h 2251203"/>
              <a:gd name="connsiteX78" fmla="*/ 55614 w 420766"/>
              <a:gd name="connsiteY78" fmla="*/ 1681 h 2251203"/>
              <a:gd name="connsiteX0-1" fmla="*/ 55614 w 420766"/>
              <a:gd name="connsiteY0-2" fmla="*/ 1681 h 2251203"/>
              <a:gd name="connsiteX1-3" fmla="*/ 84547 w 420766"/>
              <a:gd name="connsiteY1-4" fmla="*/ 0 h 2251203"/>
              <a:gd name="connsiteX2-5" fmla="*/ 143540 w 420766"/>
              <a:gd name="connsiteY2-6" fmla="*/ 16031 h 2251203"/>
              <a:gd name="connsiteX3-7" fmla="*/ 172474 w 420766"/>
              <a:gd name="connsiteY3-8" fmla="*/ 14351 h 2251203"/>
              <a:gd name="connsiteX4-9" fmla="*/ 202534 w 420766"/>
              <a:gd name="connsiteY4-10" fmla="*/ 32063 h 2251203"/>
              <a:gd name="connsiteX5-11" fmla="*/ 247060 w 420766"/>
              <a:gd name="connsiteY5-12" fmla="*/ 48934 h 2251203"/>
              <a:gd name="connsiteX6-13" fmla="*/ 275993 w 420766"/>
              <a:gd name="connsiteY6-14" fmla="*/ 47254 h 2251203"/>
              <a:gd name="connsiteX7-15" fmla="*/ 291586 w 420766"/>
              <a:gd name="connsiteY7-16" fmla="*/ 65807 h 2251203"/>
              <a:gd name="connsiteX8-17" fmla="*/ 320519 w 420766"/>
              <a:gd name="connsiteY8-18" fmla="*/ 64126 h 2251203"/>
              <a:gd name="connsiteX9-19" fmla="*/ 336112 w 420766"/>
              <a:gd name="connsiteY9-20" fmla="*/ 82678 h 2251203"/>
              <a:gd name="connsiteX10-21" fmla="*/ 351705 w 420766"/>
              <a:gd name="connsiteY10-22" fmla="*/ 101230 h 2251203"/>
              <a:gd name="connsiteX11-23" fmla="*/ 367298 w 420766"/>
              <a:gd name="connsiteY11-24" fmla="*/ 119782 h 2251203"/>
              <a:gd name="connsiteX12-25" fmla="*/ 369551 w 420766"/>
              <a:gd name="connsiteY12-26" fmla="*/ 158567 h 2251203"/>
              <a:gd name="connsiteX13-27" fmla="*/ 356211 w 420766"/>
              <a:gd name="connsiteY13-28" fmla="*/ 178799 h 2251203"/>
              <a:gd name="connsiteX14-29" fmla="*/ 357337 w 420766"/>
              <a:gd name="connsiteY14-30" fmla="*/ 198193 h 2251203"/>
              <a:gd name="connsiteX15-31" fmla="*/ 343997 w 420766"/>
              <a:gd name="connsiteY15-32" fmla="*/ 218425 h 2251203"/>
              <a:gd name="connsiteX16-33" fmla="*/ 346250 w 420766"/>
              <a:gd name="connsiteY16-34" fmla="*/ 257210 h 2251203"/>
              <a:gd name="connsiteX17-35" fmla="*/ 332909 w 420766"/>
              <a:gd name="connsiteY17-36" fmla="*/ 277443 h 2251203"/>
              <a:gd name="connsiteX18-37" fmla="*/ 335162 w 420766"/>
              <a:gd name="connsiteY18-38" fmla="*/ 316227 h 2251203"/>
              <a:gd name="connsiteX19-39" fmla="*/ 322948 w 420766"/>
              <a:gd name="connsiteY19-40" fmla="*/ 355853 h 2251203"/>
              <a:gd name="connsiteX20-41" fmla="*/ 325201 w 420766"/>
              <a:gd name="connsiteY20-42" fmla="*/ 394638 h 2251203"/>
              <a:gd name="connsiteX21-43" fmla="*/ 328580 w 420766"/>
              <a:gd name="connsiteY21-44" fmla="*/ 452815 h 2251203"/>
              <a:gd name="connsiteX22-45" fmla="*/ 331959 w 420766"/>
              <a:gd name="connsiteY22-46" fmla="*/ 510992 h 2251203"/>
              <a:gd name="connsiteX23-47" fmla="*/ 336465 w 420766"/>
              <a:gd name="connsiteY23-48" fmla="*/ 588562 h 2251203"/>
              <a:gd name="connsiteX24-49" fmla="*/ 342097 w 420766"/>
              <a:gd name="connsiteY24-50" fmla="*/ 685524 h 2251203"/>
              <a:gd name="connsiteX25-51" fmla="*/ 348855 w 420766"/>
              <a:gd name="connsiteY25-52" fmla="*/ 801878 h 2251203"/>
              <a:gd name="connsiteX26-53" fmla="*/ 355613 w 420766"/>
              <a:gd name="connsiteY26-54" fmla="*/ 918233 h 2251203"/>
              <a:gd name="connsiteX27-55" fmla="*/ 362371 w 420766"/>
              <a:gd name="connsiteY27-56" fmla="*/ 1034588 h 2251203"/>
              <a:gd name="connsiteX28-57" fmla="*/ 369129 w 420766"/>
              <a:gd name="connsiteY28-58" fmla="*/ 1150942 h 2251203"/>
              <a:gd name="connsiteX29-59" fmla="*/ 374761 w 420766"/>
              <a:gd name="connsiteY29-60" fmla="*/ 1247905 h 2251203"/>
              <a:gd name="connsiteX30-61" fmla="*/ 380393 w 420766"/>
              <a:gd name="connsiteY30-62" fmla="*/ 1344867 h 2251203"/>
              <a:gd name="connsiteX31-63" fmla="*/ 384899 w 420766"/>
              <a:gd name="connsiteY31-64" fmla="*/ 1422436 h 2251203"/>
              <a:gd name="connsiteX32-65" fmla="*/ 389404 w 420766"/>
              <a:gd name="connsiteY32-66" fmla="*/ 1500007 h 2251203"/>
              <a:gd name="connsiteX33-67" fmla="*/ 392783 w 420766"/>
              <a:gd name="connsiteY33-68" fmla="*/ 1558184 h 2251203"/>
              <a:gd name="connsiteX34-69" fmla="*/ 410629 w 420766"/>
              <a:gd name="connsiteY34-70" fmla="*/ 1615520 h 2251203"/>
              <a:gd name="connsiteX35-71" fmla="*/ 415134 w 420766"/>
              <a:gd name="connsiteY35-72" fmla="*/ 1693091 h 2251203"/>
              <a:gd name="connsiteX36-73" fmla="*/ 420766 w 420766"/>
              <a:gd name="connsiteY36-74" fmla="*/ 1790052 h 2251203"/>
              <a:gd name="connsiteX37-75" fmla="*/ 410805 w 420766"/>
              <a:gd name="connsiteY37-76" fmla="*/ 1868463 h 2251203"/>
              <a:gd name="connsiteX38-77" fmla="*/ 401970 w 420766"/>
              <a:gd name="connsiteY38-78" fmla="*/ 1966265 h 2251203"/>
              <a:gd name="connsiteX39-79" fmla="*/ 390883 w 420766"/>
              <a:gd name="connsiteY39-80" fmla="*/ 2025283 h 2251203"/>
              <a:gd name="connsiteX40-81" fmla="*/ 379795 w 420766"/>
              <a:gd name="connsiteY40-82" fmla="*/ 2084300 h 2251203"/>
              <a:gd name="connsiteX41-83" fmla="*/ 354241 w 420766"/>
              <a:gd name="connsiteY41-84" fmla="*/ 2144158 h 2251203"/>
              <a:gd name="connsiteX42-85" fmla="*/ 327561 w 420766"/>
              <a:gd name="connsiteY42-86" fmla="*/ 2184624 h 2251203"/>
              <a:gd name="connsiteX43-87" fmla="*/ 299754 w 420766"/>
              <a:gd name="connsiteY43-88" fmla="*/ 2205696 h 2251203"/>
              <a:gd name="connsiteX44-89" fmla="*/ 271946 w 420766"/>
              <a:gd name="connsiteY44-90" fmla="*/ 2226769 h 2251203"/>
              <a:gd name="connsiteX45-91" fmla="*/ 244139 w 420766"/>
              <a:gd name="connsiteY45-92" fmla="*/ 2247842 h 2251203"/>
              <a:gd name="connsiteX46-93" fmla="*/ 215206 w 420766"/>
              <a:gd name="connsiteY46-94" fmla="*/ 2249523 h 2251203"/>
              <a:gd name="connsiteX47-95" fmla="*/ 186272 w 420766"/>
              <a:gd name="connsiteY47-96" fmla="*/ 2251203 h 2251203"/>
              <a:gd name="connsiteX48-97" fmla="*/ 170680 w 420766"/>
              <a:gd name="connsiteY48-98" fmla="*/ 2232651 h 2251203"/>
              <a:gd name="connsiteX49-99" fmla="*/ 162257 w 420766"/>
              <a:gd name="connsiteY49-100" fmla="*/ 2213536 h 2251203"/>
              <a:gd name="connsiteX50-101" fmla="*/ 138612 w 420766"/>
              <a:gd name="connsiteY50-102" fmla="*/ 1806441 h 2251203"/>
              <a:gd name="connsiteX51-103" fmla="*/ 145899 w 420766"/>
              <a:gd name="connsiteY51-104" fmla="*/ 1806017 h 2251203"/>
              <a:gd name="connsiteX52-105" fmla="*/ 173706 w 420766"/>
              <a:gd name="connsiteY52-106" fmla="*/ 1784944 h 2251203"/>
              <a:gd name="connsiteX53-107" fmla="*/ 171454 w 420766"/>
              <a:gd name="connsiteY53-108" fmla="*/ 1746160 h 2251203"/>
              <a:gd name="connsiteX54-109" fmla="*/ 170327 w 420766"/>
              <a:gd name="connsiteY54-110" fmla="*/ 1726767 h 2251203"/>
              <a:gd name="connsiteX55-111" fmla="*/ 166948 w 420766"/>
              <a:gd name="connsiteY55-112" fmla="*/ 1668591 h 2251203"/>
              <a:gd name="connsiteX56-113" fmla="*/ 163569 w 420766"/>
              <a:gd name="connsiteY56-114" fmla="*/ 1610413 h 2251203"/>
              <a:gd name="connsiteX57-115" fmla="*/ 159064 w 420766"/>
              <a:gd name="connsiteY57-116" fmla="*/ 1532843 h 2251203"/>
              <a:gd name="connsiteX58-117" fmla="*/ 169025 w 420766"/>
              <a:gd name="connsiteY58-118" fmla="*/ 1454433 h 2251203"/>
              <a:gd name="connsiteX59-119" fmla="*/ 158887 w 420766"/>
              <a:gd name="connsiteY59-120" fmla="*/ 1279901 h 2251203"/>
              <a:gd name="connsiteX60-121" fmla="*/ 148750 w 420766"/>
              <a:gd name="connsiteY60-122" fmla="*/ 1105369 h 2251203"/>
              <a:gd name="connsiteX61-123" fmla="*/ 129602 w 420766"/>
              <a:gd name="connsiteY61-124" fmla="*/ 775698 h 2251203"/>
              <a:gd name="connsiteX62-125" fmla="*/ 120591 w 420766"/>
              <a:gd name="connsiteY62-126" fmla="*/ 620558 h 2251203"/>
              <a:gd name="connsiteX63-127" fmla="*/ 117212 w 420766"/>
              <a:gd name="connsiteY63-128" fmla="*/ 562381 h 2251203"/>
              <a:gd name="connsiteX64-129" fmla="*/ 112706 w 420766"/>
              <a:gd name="connsiteY64-130" fmla="*/ 484811 h 2251203"/>
              <a:gd name="connsiteX65-131" fmla="*/ 94861 w 420766"/>
              <a:gd name="connsiteY65-132" fmla="*/ 427474 h 2251203"/>
              <a:gd name="connsiteX66-133" fmla="*/ 92608 w 420766"/>
              <a:gd name="connsiteY66-134" fmla="*/ 388690 h 2251203"/>
              <a:gd name="connsiteX67-135" fmla="*/ 89229 w 420766"/>
              <a:gd name="connsiteY67-136" fmla="*/ 330512 h 2251203"/>
              <a:gd name="connsiteX68-137" fmla="*/ 86976 w 420766"/>
              <a:gd name="connsiteY68-138" fmla="*/ 291727 h 2251203"/>
              <a:gd name="connsiteX69-139" fmla="*/ 69130 w 420766"/>
              <a:gd name="connsiteY69-140" fmla="*/ 234390 h 2251203"/>
              <a:gd name="connsiteX70-141" fmla="*/ 65751 w 420766"/>
              <a:gd name="connsiteY70-142" fmla="*/ 176212 h 2251203"/>
              <a:gd name="connsiteX71-143" fmla="*/ 47905 w 420766"/>
              <a:gd name="connsiteY71-144" fmla="*/ 118876 h 2251203"/>
              <a:gd name="connsiteX72-145" fmla="*/ 32312 w 420766"/>
              <a:gd name="connsiteY72-146" fmla="*/ 100324 h 2251203"/>
              <a:gd name="connsiteX73-147" fmla="*/ 16719 w 420766"/>
              <a:gd name="connsiteY73-148" fmla="*/ 81772 h 2251203"/>
              <a:gd name="connsiteX74-149" fmla="*/ 0 w 420766"/>
              <a:gd name="connsiteY74-150" fmla="*/ 43826 h 2251203"/>
              <a:gd name="connsiteX75-151" fmla="*/ 14467 w 420766"/>
              <a:gd name="connsiteY75-152" fmla="*/ 42986 h 2251203"/>
              <a:gd name="connsiteX76-153" fmla="*/ 27807 w 420766"/>
              <a:gd name="connsiteY76-154" fmla="*/ 22753 h 2251203"/>
              <a:gd name="connsiteX77-155" fmla="*/ 55614 w 420766"/>
              <a:gd name="connsiteY77-156" fmla="*/ 1681 h 2251203"/>
              <a:gd name="connsiteX0-157" fmla="*/ 55614 w 420766"/>
              <a:gd name="connsiteY0-158" fmla="*/ 1681 h 2251203"/>
              <a:gd name="connsiteX1-159" fmla="*/ 84547 w 420766"/>
              <a:gd name="connsiteY1-160" fmla="*/ 0 h 2251203"/>
              <a:gd name="connsiteX2-161" fmla="*/ 143540 w 420766"/>
              <a:gd name="connsiteY2-162" fmla="*/ 16031 h 2251203"/>
              <a:gd name="connsiteX3-163" fmla="*/ 172474 w 420766"/>
              <a:gd name="connsiteY3-164" fmla="*/ 14351 h 2251203"/>
              <a:gd name="connsiteX4-165" fmla="*/ 202534 w 420766"/>
              <a:gd name="connsiteY4-166" fmla="*/ 32063 h 2251203"/>
              <a:gd name="connsiteX5-167" fmla="*/ 247060 w 420766"/>
              <a:gd name="connsiteY5-168" fmla="*/ 48934 h 2251203"/>
              <a:gd name="connsiteX6-169" fmla="*/ 275993 w 420766"/>
              <a:gd name="connsiteY6-170" fmla="*/ 47254 h 2251203"/>
              <a:gd name="connsiteX7-171" fmla="*/ 291586 w 420766"/>
              <a:gd name="connsiteY7-172" fmla="*/ 65807 h 2251203"/>
              <a:gd name="connsiteX8-173" fmla="*/ 320519 w 420766"/>
              <a:gd name="connsiteY8-174" fmla="*/ 64126 h 2251203"/>
              <a:gd name="connsiteX9-175" fmla="*/ 336112 w 420766"/>
              <a:gd name="connsiteY9-176" fmla="*/ 82678 h 2251203"/>
              <a:gd name="connsiteX10-177" fmla="*/ 351705 w 420766"/>
              <a:gd name="connsiteY10-178" fmla="*/ 101230 h 2251203"/>
              <a:gd name="connsiteX11-179" fmla="*/ 367298 w 420766"/>
              <a:gd name="connsiteY11-180" fmla="*/ 119782 h 2251203"/>
              <a:gd name="connsiteX12-181" fmla="*/ 369551 w 420766"/>
              <a:gd name="connsiteY12-182" fmla="*/ 158567 h 2251203"/>
              <a:gd name="connsiteX13-183" fmla="*/ 356211 w 420766"/>
              <a:gd name="connsiteY13-184" fmla="*/ 178799 h 2251203"/>
              <a:gd name="connsiteX14-185" fmla="*/ 357337 w 420766"/>
              <a:gd name="connsiteY14-186" fmla="*/ 198193 h 2251203"/>
              <a:gd name="connsiteX15-187" fmla="*/ 343997 w 420766"/>
              <a:gd name="connsiteY15-188" fmla="*/ 218425 h 2251203"/>
              <a:gd name="connsiteX16-189" fmla="*/ 346250 w 420766"/>
              <a:gd name="connsiteY16-190" fmla="*/ 257210 h 2251203"/>
              <a:gd name="connsiteX17-191" fmla="*/ 332909 w 420766"/>
              <a:gd name="connsiteY17-192" fmla="*/ 277443 h 2251203"/>
              <a:gd name="connsiteX18-193" fmla="*/ 335162 w 420766"/>
              <a:gd name="connsiteY18-194" fmla="*/ 316227 h 2251203"/>
              <a:gd name="connsiteX19-195" fmla="*/ 322948 w 420766"/>
              <a:gd name="connsiteY19-196" fmla="*/ 355853 h 2251203"/>
              <a:gd name="connsiteX20-197" fmla="*/ 325201 w 420766"/>
              <a:gd name="connsiteY20-198" fmla="*/ 394638 h 2251203"/>
              <a:gd name="connsiteX21-199" fmla="*/ 328580 w 420766"/>
              <a:gd name="connsiteY21-200" fmla="*/ 452815 h 2251203"/>
              <a:gd name="connsiteX22-201" fmla="*/ 331959 w 420766"/>
              <a:gd name="connsiteY22-202" fmla="*/ 510992 h 2251203"/>
              <a:gd name="connsiteX23-203" fmla="*/ 336465 w 420766"/>
              <a:gd name="connsiteY23-204" fmla="*/ 588562 h 2251203"/>
              <a:gd name="connsiteX24-205" fmla="*/ 342097 w 420766"/>
              <a:gd name="connsiteY24-206" fmla="*/ 685524 h 2251203"/>
              <a:gd name="connsiteX25-207" fmla="*/ 348855 w 420766"/>
              <a:gd name="connsiteY25-208" fmla="*/ 801878 h 2251203"/>
              <a:gd name="connsiteX26-209" fmla="*/ 355613 w 420766"/>
              <a:gd name="connsiteY26-210" fmla="*/ 918233 h 2251203"/>
              <a:gd name="connsiteX27-211" fmla="*/ 362371 w 420766"/>
              <a:gd name="connsiteY27-212" fmla="*/ 1034588 h 2251203"/>
              <a:gd name="connsiteX28-213" fmla="*/ 369129 w 420766"/>
              <a:gd name="connsiteY28-214" fmla="*/ 1150942 h 2251203"/>
              <a:gd name="connsiteX29-215" fmla="*/ 374761 w 420766"/>
              <a:gd name="connsiteY29-216" fmla="*/ 1247905 h 2251203"/>
              <a:gd name="connsiteX30-217" fmla="*/ 380393 w 420766"/>
              <a:gd name="connsiteY30-218" fmla="*/ 1344867 h 2251203"/>
              <a:gd name="connsiteX31-219" fmla="*/ 384899 w 420766"/>
              <a:gd name="connsiteY31-220" fmla="*/ 1422436 h 2251203"/>
              <a:gd name="connsiteX32-221" fmla="*/ 389404 w 420766"/>
              <a:gd name="connsiteY32-222" fmla="*/ 1500007 h 2251203"/>
              <a:gd name="connsiteX33-223" fmla="*/ 392783 w 420766"/>
              <a:gd name="connsiteY33-224" fmla="*/ 1558184 h 2251203"/>
              <a:gd name="connsiteX34-225" fmla="*/ 410629 w 420766"/>
              <a:gd name="connsiteY34-226" fmla="*/ 1615520 h 2251203"/>
              <a:gd name="connsiteX35-227" fmla="*/ 415134 w 420766"/>
              <a:gd name="connsiteY35-228" fmla="*/ 1693091 h 2251203"/>
              <a:gd name="connsiteX36-229" fmla="*/ 420766 w 420766"/>
              <a:gd name="connsiteY36-230" fmla="*/ 1790052 h 2251203"/>
              <a:gd name="connsiteX37-231" fmla="*/ 410805 w 420766"/>
              <a:gd name="connsiteY37-232" fmla="*/ 1868463 h 2251203"/>
              <a:gd name="connsiteX38-233" fmla="*/ 401970 w 420766"/>
              <a:gd name="connsiteY38-234" fmla="*/ 1966265 h 2251203"/>
              <a:gd name="connsiteX39-235" fmla="*/ 390883 w 420766"/>
              <a:gd name="connsiteY39-236" fmla="*/ 2025283 h 2251203"/>
              <a:gd name="connsiteX40-237" fmla="*/ 379795 w 420766"/>
              <a:gd name="connsiteY40-238" fmla="*/ 2084300 h 2251203"/>
              <a:gd name="connsiteX41-239" fmla="*/ 354241 w 420766"/>
              <a:gd name="connsiteY41-240" fmla="*/ 2144158 h 2251203"/>
              <a:gd name="connsiteX42-241" fmla="*/ 327561 w 420766"/>
              <a:gd name="connsiteY42-242" fmla="*/ 2184624 h 2251203"/>
              <a:gd name="connsiteX43-243" fmla="*/ 299754 w 420766"/>
              <a:gd name="connsiteY43-244" fmla="*/ 2205696 h 2251203"/>
              <a:gd name="connsiteX44-245" fmla="*/ 271946 w 420766"/>
              <a:gd name="connsiteY44-246" fmla="*/ 2226769 h 2251203"/>
              <a:gd name="connsiteX45-247" fmla="*/ 244139 w 420766"/>
              <a:gd name="connsiteY45-248" fmla="*/ 2247842 h 2251203"/>
              <a:gd name="connsiteX46-249" fmla="*/ 215206 w 420766"/>
              <a:gd name="connsiteY46-250" fmla="*/ 2249523 h 2251203"/>
              <a:gd name="connsiteX47-251" fmla="*/ 186272 w 420766"/>
              <a:gd name="connsiteY47-252" fmla="*/ 2251203 h 2251203"/>
              <a:gd name="connsiteX48-253" fmla="*/ 170680 w 420766"/>
              <a:gd name="connsiteY48-254" fmla="*/ 2232651 h 2251203"/>
              <a:gd name="connsiteX49-255" fmla="*/ 162257 w 420766"/>
              <a:gd name="connsiteY49-256" fmla="*/ 2213536 h 2251203"/>
              <a:gd name="connsiteX50-257" fmla="*/ 138612 w 420766"/>
              <a:gd name="connsiteY50-258" fmla="*/ 1806441 h 2251203"/>
              <a:gd name="connsiteX51-259" fmla="*/ 173706 w 420766"/>
              <a:gd name="connsiteY51-260" fmla="*/ 1784944 h 2251203"/>
              <a:gd name="connsiteX52-261" fmla="*/ 171454 w 420766"/>
              <a:gd name="connsiteY52-262" fmla="*/ 1746160 h 2251203"/>
              <a:gd name="connsiteX53-263" fmla="*/ 170327 w 420766"/>
              <a:gd name="connsiteY53-264" fmla="*/ 1726767 h 2251203"/>
              <a:gd name="connsiteX54-265" fmla="*/ 166948 w 420766"/>
              <a:gd name="connsiteY54-266" fmla="*/ 1668591 h 2251203"/>
              <a:gd name="connsiteX55-267" fmla="*/ 163569 w 420766"/>
              <a:gd name="connsiteY55-268" fmla="*/ 1610413 h 2251203"/>
              <a:gd name="connsiteX56-269" fmla="*/ 159064 w 420766"/>
              <a:gd name="connsiteY56-270" fmla="*/ 1532843 h 2251203"/>
              <a:gd name="connsiteX57-271" fmla="*/ 169025 w 420766"/>
              <a:gd name="connsiteY57-272" fmla="*/ 1454433 h 2251203"/>
              <a:gd name="connsiteX58-273" fmla="*/ 158887 w 420766"/>
              <a:gd name="connsiteY58-274" fmla="*/ 1279901 h 2251203"/>
              <a:gd name="connsiteX59-275" fmla="*/ 148750 w 420766"/>
              <a:gd name="connsiteY59-276" fmla="*/ 1105369 h 2251203"/>
              <a:gd name="connsiteX60-277" fmla="*/ 129602 w 420766"/>
              <a:gd name="connsiteY60-278" fmla="*/ 775698 h 2251203"/>
              <a:gd name="connsiteX61-279" fmla="*/ 120591 w 420766"/>
              <a:gd name="connsiteY61-280" fmla="*/ 620558 h 2251203"/>
              <a:gd name="connsiteX62-281" fmla="*/ 117212 w 420766"/>
              <a:gd name="connsiteY62-282" fmla="*/ 562381 h 2251203"/>
              <a:gd name="connsiteX63-283" fmla="*/ 112706 w 420766"/>
              <a:gd name="connsiteY63-284" fmla="*/ 484811 h 2251203"/>
              <a:gd name="connsiteX64-285" fmla="*/ 94861 w 420766"/>
              <a:gd name="connsiteY64-286" fmla="*/ 427474 h 2251203"/>
              <a:gd name="connsiteX65-287" fmla="*/ 92608 w 420766"/>
              <a:gd name="connsiteY65-288" fmla="*/ 388690 h 2251203"/>
              <a:gd name="connsiteX66-289" fmla="*/ 89229 w 420766"/>
              <a:gd name="connsiteY66-290" fmla="*/ 330512 h 2251203"/>
              <a:gd name="connsiteX67-291" fmla="*/ 86976 w 420766"/>
              <a:gd name="connsiteY67-292" fmla="*/ 291727 h 2251203"/>
              <a:gd name="connsiteX68-293" fmla="*/ 69130 w 420766"/>
              <a:gd name="connsiteY68-294" fmla="*/ 234390 h 2251203"/>
              <a:gd name="connsiteX69-295" fmla="*/ 65751 w 420766"/>
              <a:gd name="connsiteY69-296" fmla="*/ 176212 h 2251203"/>
              <a:gd name="connsiteX70-297" fmla="*/ 47905 w 420766"/>
              <a:gd name="connsiteY70-298" fmla="*/ 118876 h 2251203"/>
              <a:gd name="connsiteX71-299" fmla="*/ 32312 w 420766"/>
              <a:gd name="connsiteY71-300" fmla="*/ 100324 h 2251203"/>
              <a:gd name="connsiteX72-301" fmla="*/ 16719 w 420766"/>
              <a:gd name="connsiteY72-302" fmla="*/ 81772 h 2251203"/>
              <a:gd name="connsiteX73-303" fmla="*/ 0 w 420766"/>
              <a:gd name="connsiteY73-304" fmla="*/ 43826 h 2251203"/>
              <a:gd name="connsiteX74-305" fmla="*/ 14467 w 420766"/>
              <a:gd name="connsiteY74-306" fmla="*/ 42986 h 2251203"/>
              <a:gd name="connsiteX75-307" fmla="*/ 27807 w 420766"/>
              <a:gd name="connsiteY75-308" fmla="*/ 22753 h 2251203"/>
              <a:gd name="connsiteX76-309" fmla="*/ 55614 w 420766"/>
              <a:gd name="connsiteY76-310" fmla="*/ 1681 h 2251203"/>
              <a:gd name="connsiteX0-311" fmla="*/ 55614 w 420766"/>
              <a:gd name="connsiteY0-312" fmla="*/ 1681 h 2251203"/>
              <a:gd name="connsiteX1-313" fmla="*/ 84547 w 420766"/>
              <a:gd name="connsiteY1-314" fmla="*/ 0 h 2251203"/>
              <a:gd name="connsiteX2-315" fmla="*/ 143540 w 420766"/>
              <a:gd name="connsiteY2-316" fmla="*/ 16031 h 2251203"/>
              <a:gd name="connsiteX3-317" fmla="*/ 172474 w 420766"/>
              <a:gd name="connsiteY3-318" fmla="*/ 14351 h 2251203"/>
              <a:gd name="connsiteX4-319" fmla="*/ 202534 w 420766"/>
              <a:gd name="connsiteY4-320" fmla="*/ 32063 h 2251203"/>
              <a:gd name="connsiteX5-321" fmla="*/ 247060 w 420766"/>
              <a:gd name="connsiteY5-322" fmla="*/ 48934 h 2251203"/>
              <a:gd name="connsiteX6-323" fmla="*/ 275993 w 420766"/>
              <a:gd name="connsiteY6-324" fmla="*/ 47254 h 2251203"/>
              <a:gd name="connsiteX7-325" fmla="*/ 291586 w 420766"/>
              <a:gd name="connsiteY7-326" fmla="*/ 65807 h 2251203"/>
              <a:gd name="connsiteX8-327" fmla="*/ 320519 w 420766"/>
              <a:gd name="connsiteY8-328" fmla="*/ 64126 h 2251203"/>
              <a:gd name="connsiteX9-329" fmla="*/ 336112 w 420766"/>
              <a:gd name="connsiteY9-330" fmla="*/ 82678 h 2251203"/>
              <a:gd name="connsiteX10-331" fmla="*/ 351705 w 420766"/>
              <a:gd name="connsiteY10-332" fmla="*/ 101230 h 2251203"/>
              <a:gd name="connsiteX11-333" fmla="*/ 367298 w 420766"/>
              <a:gd name="connsiteY11-334" fmla="*/ 119782 h 2251203"/>
              <a:gd name="connsiteX12-335" fmla="*/ 369551 w 420766"/>
              <a:gd name="connsiteY12-336" fmla="*/ 158567 h 2251203"/>
              <a:gd name="connsiteX13-337" fmla="*/ 356211 w 420766"/>
              <a:gd name="connsiteY13-338" fmla="*/ 178799 h 2251203"/>
              <a:gd name="connsiteX14-339" fmla="*/ 357337 w 420766"/>
              <a:gd name="connsiteY14-340" fmla="*/ 198193 h 2251203"/>
              <a:gd name="connsiteX15-341" fmla="*/ 343997 w 420766"/>
              <a:gd name="connsiteY15-342" fmla="*/ 218425 h 2251203"/>
              <a:gd name="connsiteX16-343" fmla="*/ 346250 w 420766"/>
              <a:gd name="connsiteY16-344" fmla="*/ 257210 h 2251203"/>
              <a:gd name="connsiteX17-345" fmla="*/ 332909 w 420766"/>
              <a:gd name="connsiteY17-346" fmla="*/ 277443 h 2251203"/>
              <a:gd name="connsiteX18-347" fmla="*/ 335162 w 420766"/>
              <a:gd name="connsiteY18-348" fmla="*/ 316227 h 2251203"/>
              <a:gd name="connsiteX19-349" fmla="*/ 322948 w 420766"/>
              <a:gd name="connsiteY19-350" fmla="*/ 355853 h 2251203"/>
              <a:gd name="connsiteX20-351" fmla="*/ 325201 w 420766"/>
              <a:gd name="connsiteY20-352" fmla="*/ 394638 h 2251203"/>
              <a:gd name="connsiteX21-353" fmla="*/ 328580 w 420766"/>
              <a:gd name="connsiteY21-354" fmla="*/ 452815 h 2251203"/>
              <a:gd name="connsiteX22-355" fmla="*/ 331959 w 420766"/>
              <a:gd name="connsiteY22-356" fmla="*/ 510992 h 2251203"/>
              <a:gd name="connsiteX23-357" fmla="*/ 336465 w 420766"/>
              <a:gd name="connsiteY23-358" fmla="*/ 588562 h 2251203"/>
              <a:gd name="connsiteX24-359" fmla="*/ 342097 w 420766"/>
              <a:gd name="connsiteY24-360" fmla="*/ 685524 h 2251203"/>
              <a:gd name="connsiteX25-361" fmla="*/ 348855 w 420766"/>
              <a:gd name="connsiteY25-362" fmla="*/ 801878 h 2251203"/>
              <a:gd name="connsiteX26-363" fmla="*/ 355613 w 420766"/>
              <a:gd name="connsiteY26-364" fmla="*/ 918233 h 2251203"/>
              <a:gd name="connsiteX27-365" fmla="*/ 362371 w 420766"/>
              <a:gd name="connsiteY27-366" fmla="*/ 1034588 h 2251203"/>
              <a:gd name="connsiteX28-367" fmla="*/ 369129 w 420766"/>
              <a:gd name="connsiteY28-368" fmla="*/ 1150942 h 2251203"/>
              <a:gd name="connsiteX29-369" fmla="*/ 374761 w 420766"/>
              <a:gd name="connsiteY29-370" fmla="*/ 1247905 h 2251203"/>
              <a:gd name="connsiteX30-371" fmla="*/ 380393 w 420766"/>
              <a:gd name="connsiteY30-372" fmla="*/ 1344867 h 2251203"/>
              <a:gd name="connsiteX31-373" fmla="*/ 384899 w 420766"/>
              <a:gd name="connsiteY31-374" fmla="*/ 1422436 h 2251203"/>
              <a:gd name="connsiteX32-375" fmla="*/ 389404 w 420766"/>
              <a:gd name="connsiteY32-376" fmla="*/ 1500007 h 2251203"/>
              <a:gd name="connsiteX33-377" fmla="*/ 392783 w 420766"/>
              <a:gd name="connsiteY33-378" fmla="*/ 1558184 h 2251203"/>
              <a:gd name="connsiteX34-379" fmla="*/ 410629 w 420766"/>
              <a:gd name="connsiteY34-380" fmla="*/ 1615520 h 2251203"/>
              <a:gd name="connsiteX35-381" fmla="*/ 415134 w 420766"/>
              <a:gd name="connsiteY35-382" fmla="*/ 1693091 h 2251203"/>
              <a:gd name="connsiteX36-383" fmla="*/ 420766 w 420766"/>
              <a:gd name="connsiteY36-384" fmla="*/ 1790052 h 2251203"/>
              <a:gd name="connsiteX37-385" fmla="*/ 410805 w 420766"/>
              <a:gd name="connsiteY37-386" fmla="*/ 1868463 h 2251203"/>
              <a:gd name="connsiteX38-387" fmla="*/ 401970 w 420766"/>
              <a:gd name="connsiteY38-388" fmla="*/ 1966265 h 2251203"/>
              <a:gd name="connsiteX39-389" fmla="*/ 390883 w 420766"/>
              <a:gd name="connsiteY39-390" fmla="*/ 2025283 h 2251203"/>
              <a:gd name="connsiteX40-391" fmla="*/ 379795 w 420766"/>
              <a:gd name="connsiteY40-392" fmla="*/ 2084300 h 2251203"/>
              <a:gd name="connsiteX41-393" fmla="*/ 354241 w 420766"/>
              <a:gd name="connsiteY41-394" fmla="*/ 2144158 h 2251203"/>
              <a:gd name="connsiteX42-395" fmla="*/ 327561 w 420766"/>
              <a:gd name="connsiteY42-396" fmla="*/ 2184624 h 2251203"/>
              <a:gd name="connsiteX43-397" fmla="*/ 299754 w 420766"/>
              <a:gd name="connsiteY43-398" fmla="*/ 2205696 h 2251203"/>
              <a:gd name="connsiteX44-399" fmla="*/ 271946 w 420766"/>
              <a:gd name="connsiteY44-400" fmla="*/ 2226769 h 2251203"/>
              <a:gd name="connsiteX45-401" fmla="*/ 244139 w 420766"/>
              <a:gd name="connsiteY45-402" fmla="*/ 2247842 h 2251203"/>
              <a:gd name="connsiteX46-403" fmla="*/ 215206 w 420766"/>
              <a:gd name="connsiteY46-404" fmla="*/ 2249523 h 2251203"/>
              <a:gd name="connsiteX47-405" fmla="*/ 186272 w 420766"/>
              <a:gd name="connsiteY47-406" fmla="*/ 2251203 h 2251203"/>
              <a:gd name="connsiteX48-407" fmla="*/ 170680 w 420766"/>
              <a:gd name="connsiteY48-408" fmla="*/ 2232651 h 2251203"/>
              <a:gd name="connsiteX49-409" fmla="*/ 162257 w 420766"/>
              <a:gd name="connsiteY49-410" fmla="*/ 2213536 h 2251203"/>
              <a:gd name="connsiteX50-411" fmla="*/ 173706 w 420766"/>
              <a:gd name="connsiteY50-412" fmla="*/ 1784944 h 2251203"/>
              <a:gd name="connsiteX51-413" fmla="*/ 171454 w 420766"/>
              <a:gd name="connsiteY51-414" fmla="*/ 1746160 h 2251203"/>
              <a:gd name="connsiteX52-415" fmla="*/ 170327 w 420766"/>
              <a:gd name="connsiteY52-416" fmla="*/ 1726767 h 2251203"/>
              <a:gd name="connsiteX53-417" fmla="*/ 166948 w 420766"/>
              <a:gd name="connsiteY53-418" fmla="*/ 1668591 h 2251203"/>
              <a:gd name="connsiteX54-419" fmla="*/ 163569 w 420766"/>
              <a:gd name="connsiteY54-420" fmla="*/ 1610413 h 2251203"/>
              <a:gd name="connsiteX55-421" fmla="*/ 159064 w 420766"/>
              <a:gd name="connsiteY55-422" fmla="*/ 1532843 h 2251203"/>
              <a:gd name="connsiteX56-423" fmla="*/ 169025 w 420766"/>
              <a:gd name="connsiteY56-424" fmla="*/ 1454433 h 2251203"/>
              <a:gd name="connsiteX57-425" fmla="*/ 158887 w 420766"/>
              <a:gd name="connsiteY57-426" fmla="*/ 1279901 h 2251203"/>
              <a:gd name="connsiteX58-427" fmla="*/ 148750 w 420766"/>
              <a:gd name="connsiteY58-428" fmla="*/ 1105369 h 2251203"/>
              <a:gd name="connsiteX59-429" fmla="*/ 129602 w 420766"/>
              <a:gd name="connsiteY59-430" fmla="*/ 775698 h 2251203"/>
              <a:gd name="connsiteX60-431" fmla="*/ 120591 w 420766"/>
              <a:gd name="connsiteY60-432" fmla="*/ 620558 h 2251203"/>
              <a:gd name="connsiteX61-433" fmla="*/ 117212 w 420766"/>
              <a:gd name="connsiteY61-434" fmla="*/ 562381 h 2251203"/>
              <a:gd name="connsiteX62-435" fmla="*/ 112706 w 420766"/>
              <a:gd name="connsiteY62-436" fmla="*/ 484811 h 2251203"/>
              <a:gd name="connsiteX63-437" fmla="*/ 94861 w 420766"/>
              <a:gd name="connsiteY63-438" fmla="*/ 427474 h 2251203"/>
              <a:gd name="connsiteX64-439" fmla="*/ 92608 w 420766"/>
              <a:gd name="connsiteY64-440" fmla="*/ 388690 h 2251203"/>
              <a:gd name="connsiteX65-441" fmla="*/ 89229 w 420766"/>
              <a:gd name="connsiteY65-442" fmla="*/ 330512 h 2251203"/>
              <a:gd name="connsiteX66-443" fmla="*/ 86976 w 420766"/>
              <a:gd name="connsiteY66-444" fmla="*/ 291727 h 2251203"/>
              <a:gd name="connsiteX67-445" fmla="*/ 69130 w 420766"/>
              <a:gd name="connsiteY67-446" fmla="*/ 234390 h 2251203"/>
              <a:gd name="connsiteX68-447" fmla="*/ 65751 w 420766"/>
              <a:gd name="connsiteY68-448" fmla="*/ 176212 h 2251203"/>
              <a:gd name="connsiteX69-449" fmla="*/ 47905 w 420766"/>
              <a:gd name="connsiteY69-450" fmla="*/ 118876 h 2251203"/>
              <a:gd name="connsiteX70-451" fmla="*/ 32312 w 420766"/>
              <a:gd name="connsiteY70-452" fmla="*/ 100324 h 2251203"/>
              <a:gd name="connsiteX71-453" fmla="*/ 16719 w 420766"/>
              <a:gd name="connsiteY71-454" fmla="*/ 81772 h 2251203"/>
              <a:gd name="connsiteX72-455" fmla="*/ 0 w 420766"/>
              <a:gd name="connsiteY72-456" fmla="*/ 43826 h 2251203"/>
              <a:gd name="connsiteX73-457" fmla="*/ 14467 w 420766"/>
              <a:gd name="connsiteY73-458" fmla="*/ 42986 h 2251203"/>
              <a:gd name="connsiteX74-459" fmla="*/ 27807 w 420766"/>
              <a:gd name="connsiteY74-460" fmla="*/ 22753 h 2251203"/>
              <a:gd name="connsiteX75-461" fmla="*/ 55614 w 420766"/>
              <a:gd name="connsiteY75-462" fmla="*/ 1681 h 2251203"/>
              <a:gd name="connsiteX0-463" fmla="*/ 55614 w 420766"/>
              <a:gd name="connsiteY0-464" fmla="*/ 1681 h 2251203"/>
              <a:gd name="connsiteX1-465" fmla="*/ 84547 w 420766"/>
              <a:gd name="connsiteY1-466" fmla="*/ 0 h 2251203"/>
              <a:gd name="connsiteX2-467" fmla="*/ 143540 w 420766"/>
              <a:gd name="connsiteY2-468" fmla="*/ 16031 h 2251203"/>
              <a:gd name="connsiteX3-469" fmla="*/ 172474 w 420766"/>
              <a:gd name="connsiteY3-470" fmla="*/ 14351 h 2251203"/>
              <a:gd name="connsiteX4-471" fmla="*/ 202534 w 420766"/>
              <a:gd name="connsiteY4-472" fmla="*/ 32063 h 2251203"/>
              <a:gd name="connsiteX5-473" fmla="*/ 247060 w 420766"/>
              <a:gd name="connsiteY5-474" fmla="*/ 48934 h 2251203"/>
              <a:gd name="connsiteX6-475" fmla="*/ 275993 w 420766"/>
              <a:gd name="connsiteY6-476" fmla="*/ 47254 h 2251203"/>
              <a:gd name="connsiteX7-477" fmla="*/ 291586 w 420766"/>
              <a:gd name="connsiteY7-478" fmla="*/ 65807 h 2251203"/>
              <a:gd name="connsiteX8-479" fmla="*/ 320519 w 420766"/>
              <a:gd name="connsiteY8-480" fmla="*/ 64126 h 2251203"/>
              <a:gd name="connsiteX9-481" fmla="*/ 336112 w 420766"/>
              <a:gd name="connsiteY9-482" fmla="*/ 82678 h 2251203"/>
              <a:gd name="connsiteX10-483" fmla="*/ 351705 w 420766"/>
              <a:gd name="connsiteY10-484" fmla="*/ 101230 h 2251203"/>
              <a:gd name="connsiteX11-485" fmla="*/ 367298 w 420766"/>
              <a:gd name="connsiteY11-486" fmla="*/ 119782 h 2251203"/>
              <a:gd name="connsiteX12-487" fmla="*/ 369551 w 420766"/>
              <a:gd name="connsiteY12-488" fmla="*/ 158567 h 2251203"/>
              <a:gd name="connsiteX13-489" fmla="*/ 356211 w 420766"/>
              <a:gd name="connsiteY13-490" fmla="*/ 178799 h 2251203"/>
              <a:gd name="connsiteX14-491" fmla="*/ 357337 w 420766"/>
              <a:gd name="connsiteY14-492" fmla="*/ 198193 h 2251203"/>
              <a:gd name="connsiteX15-493" fmla="*/ 343997 w 420766"/>
              <a:gd name="connsiteY15-494" fmla="*/ 218425 h 2251203"/>
              <a:gd name="connsiteX16-495" fmla="*/ 346250 w 420766"/>
              <a:gd name="connsiteY16-496" fmla="*/ 257210 h 2251203"/>
              <a:gd name="connsiteX17-497" fmla="*/ 332909 w 420766"/>
              <a:gd name="connsiteY17-498" fmla="*/ 277443 h 2251203"/>
              <a:gd name="connsiteX18-499" fmla="*/ 335162 w 420766"/>
              <a:gd name="connsiteY18-500" fmla="*/ 316227 h 2251203"/>
              <a:gd name="connsiteX19-501" fmla="*/ 322948 w 420766"/>
              <a:gd name="connsiteY19-502" fmla="*/ 355853 h 2251203"/>
              <a:gd name="connsiteX20-503" fmla="*/ 325201 w 420766"/>
              <a:gd name="connsiteY20-504" fmla="*/ 394638 h 2251203"/>
              <a:gd name="connsiteX21-505" fmla="*/ 328580 w 420766"/>
              <a:gd name="connsiteY21-506" fmla="*/ 452815 h 2251203"/>
              <a:gd name="connsiteX22-507" fmla="*/ 331959 w 420766"/>
              <a:gd name="connsiteY22-508" fmla="*/ 510992 h 2251203"/>
              <a:gd name="connsiteX23-509" fmla="*/ 336465 w 420766"/>
              <a:gd name="connsiteY23-510" fmla="*/ 588562 h 2251203"/>
              <a:gd name="connsiteX24-511" fmla="*/ 342097 w 420766"/>
              <a:gd name="connsiteY24-512" fmla="*/ 685524 h 2251203"/>
              <a:gd name="connsiteX25-513" fmla="*/ 348855 w 420766"/>
              <a:gd name="connsiteY25-514" fmla="*/ 801878 h 2251203"/>
              <a:gd name="connsiteX26-515" fmla="*/ 355613 w 420766"/>
              <a:gd name="connsiteY26-516" fmla="*/ 918233 h 2251203"/>
              <a:gd name="connsiteX27-517" fmla="*/ 362371 w 420766"/>
              <a:gd name="connsiteY27-518" fmla="*/ 1034588 h 2251203"/>
              <a:gd name="connsiteX28-519" fmla="*/ 369129 w 420766"/>
              <a:gd name="connsiteY28-520" fmla="*/ 1150942 h 2251203"/>
              <a:gd name="connsiteX29-521" fmla="*/ 374761 w 420766"/>
              <a:gd name="connsiteY29-522" fmla="*/ 1247905 h 2251203"/>
              <a:gd name="connsiteX30-523" fmla="*/ 380393 w 420766"/>
              <a:gd name="connsiteY30-524" fmla="*/ 1344867 h 2251203"/>
              <a:gd name="connsiteX31-525" fmla="*/ 384899 w 420766"/>
              <a:gd name="connsiteY31-526" fmla="*/ 1422436 h 2251203"/>
              <a:gd name="connsiteX32-527" fmla="*/ 389404 w 420766"/>
              <a:gd name="connsiteY32-528" fmla="*/ 1500007 h 2251203"/>
              <a:gd name="connsiteX33-529" fmla="*/ 392783 w 420766"/>
              <a:gd name="connsiteY33-530" fmla="*/ 1558184 h 2251203"/>
              <a:gd name="connsiteX34-531" fmla="*/ 410629 w 420766"/>
              <a:gd name="connsiteY34-532" fmla="*/ 1615520 h 2251203"/>
              <a:gd name="connsiteX35-533" fmla="*/ 415134 w 420766"/>
              <a:gd name="connsiteY35-534" fmla="*/ 1693091 h 2251203"/>
              <a:gd name="connsiteX36-535" fmla="*/ 420766 w 420766"/>
              <a:gd name="connsiteY36-536" fmla="*/ 1790052 h 2251203"/>
              <a:gd name="connsiteX37-537" fmla="*/ 410805 w 420766"/>
              <a:gd name="connsiteY37-538" fmla="*/ 1868463 h 2251203"/>
              <a:gd name="connsiteX38-539" fmla="*/ 401970 w 420766"/>
              <a:gd name="connsiteY38-540" fmla="*/ 1966265 h 2251203"/>
              <a:gd name="connsiteX39-541" fmla="*/ 390883 w 420766"/>
              <a:gd name="connsiteY39-542" fmla="*/ 2025283 h 2251203"/>
              <a:gd name="connsiteX40-543" fmla="*/ 379795 w 420766"/>
              <a:gd name="connsiteY40-544" fmla="*/ 2084300 h 2251203"/>
              <a:gd name="connsiteX41-545" fmla="*/ 354241 w 420766"/>
              <a:gd name="connsiteY41-546" fmla="*/ 2144158 h 2251203"/>
              <a:gd name="connsiteX42-547" fmla="*/ 327561 w 420766"/>
              <a:gd name="connsiteY42-548" fmla="*/ 2184624 h 2251203"/>
              <a:gd name="connsiteX43-549" fmla="*/ 299754 w 420766"/>
              <a:gd name="connsiteY43-550" fmla="*/ 2205696 h 2251203"/>
              <a:gd name="connsiteX44-551" fmla="*/ 271946 w 420766"/>
              <a:gd name="connsiteY44-552" fmla="*/ 2226769 h 2251203"/>
              <a:gd name="connsiteX45-553" fmla="*/ 244139 w 420766"/>
              <a:gd name="connsiteY45-554" fmla="*/ 2247842 h 2251203"/>
              <a:gd name="connsiteX46-555" fmla="*/ 215206 w 420766"/>
              <a:gd name="connsiteY46-556" fmla="*/ 2249523 h 2251203"/>
              <a:gd name="connsiteX47-557" fmla="*/ 186272 w 420766"/>
              <a:gd name="connsiteY47-558" fmla="*/ 2251203 h 2251203"/>
              <a:gd name="connsiteX48-559" fmla="*/ 170680 w 420766"/>
              <a:gd name="connsiteY48-560" fmla="*/ 2232651 h 2251203"/>
              <a:gd name="connsiteX49-561" fmla="*/ 173706 w 420766"/>
              <a:gd name="connsiteY49-562" fmla="*/ 1784944 h 2251203"/>
              <a:gd name="connsiteX50-563" fmla="*/ 171454 w 420766"/>
              <a:gd name="connsiteY50-564" fmla="*/ 1746160 h 2251203"/>
              <a:gd name="connsiteX51-565" fmla="*/ 170327 w 420766"/>
              <a:gd name="connsiteY51-566" fmla="*/ 1726767 h 2251203"/>
              <a:gd name="connsiteX52-567" fmla="*/ 166948 w 420766"/>
              <a:gd name="connsiteY52-568" fmla="*/ 1668591 h 2251203"/>
              <a:gd name="connsiteX53-569" fmla="*/ 163569 w 420766"/>
              <a:gd name="connsiteY53-570" fmla="*/ 1610413 h 2251203"/>
              <a:gd name="connsiteX54-571" fmla="*/ 159064 w 420766"/>
              <a:gd name="connsiteY54-572" fmla="*/ 1532843 h 2251203"/>
              <a:gd name="connsiteX55-573" fmla="*/ 169025 w 420766"/>
              <a:gd name="connsiteY55-574" fmla="*/ 1454433 h 2251203"/>
              <a:gd name="connsiteX56-575" fmla="*/ 158887 w 420766"/>
              <a:gd name="connsiteY56-576" fmla="*/ 1279901 h 2251203"/>
              <a:gd name="connsiteX57-577" fmla="*/ 148750 w 420766"/>
              <a:gd name="connsiteY57-578" fmla="*/ 1105369 h 2251203"/>
              <a:gd name="connsiteX58-579" fmla="*/ 129602 w 420766"/>
              <a:gd name="connsiteY58-580" fmla="*/ 775698 h 2251203"/>
              <a:gd name="connsiteX59-581" fmla="*/ 120591 w 420766"/>
              <a:gd name="connsiteY59-582" fmla="*/ 620558 h 2251203"/>
              <a:gd name="connsiteX60-583" fmla="*/ 117212 w 420766"/>
              <a:gd name="connsiteY60-584" fmla="*/ 562381 h 2251203"/>
              <a:gd name="connsiteX61-585" fmla="*/ 112706 w 420766"/>
              <a:gd name="connsiteY61-586" fmla="*/ 484811 h 2251203"/>
              <a:gd name="connsiteX62-587" fmla="*/ 94861 w 420766"/>
              <a:gd name="connsiteY62-588" fmla="*/ 427474 h 2251203"/>
              <a:gd name="connsiteX63-589" fmla="*/ 92608 w 420766"/>
              <a:gd name="connsiteY63-590" fmla="*/ 388690 h 2251203"/>
              <a:gd name="connsiteX64-591" fmla="*/ 89229 w 420766"/>
              <a:gd name="connsiteY64-592" fmla="*/ 330512 h 2251203"/>
              <a:gd name="connsiteX65-593" fmla="*/ 86976 w 420766"/>
              <a:gd name="connsiteY65-594" fmla="*/ 291727 h 2251203"/>
              <a:gd name="connsiteX66-595" fmla="*/ 69130 w 420766"/>
              <a:gd name="connsiteY66-596" fmla="*/ 234390 h 2251203"/>
              <a:gd name="connsiteX67-597" fmla="*/ 65751 w 420766"/>
              <a:gd name="connsiteY67-598" fmla="*/ 176212 h 2251203"/>
              <a:gd name="connsiteX68-599" fmla="*/ 47905 w 420766"/>
              <a:gd name="connsiteY68-600" fmla="*/ 118876 h 2251203"/>
              <a:gd name="connsiteX69-601" fmla="*/ 32312 w 420766"/>
              <a:gd name="connsiteY69-602" fmla="*/ 100324 h 2251203"/>
              <a:gd name="connsiteX70-603" fmla="*/ 16719 w 420766"/>
              <a:gd name="connsiteY70-604" fmla="*/ 81772 h 2251203"/>
              <a:gd name="connsiteX71-605" fmla="*/ 0 w 420766"/>
              <a:gd name="connsiteY71-606" fmla="*/ 43826 h 2251203"/>
              <a:gd name="connsiteX72-607" fmla="*/ 14467 w 420766"/>
              <a:gd name="connsiteY72-608" fmla="*/ 42986 h 2251203"/>
              <a:gd name="connsiteX73-609" fmla="*/ 27807 w 420766"/>
              <a:gd name="connsiteY73-610" fmla="*/ 22753 h 2251203"/>
              <a:gd name="connsiteX74-611" fmla="*/ 55614 w 420766"/>
              <a:gd name="connsiteY74-612" fmla="*/ 1681 h 22512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</a:cxnLst>
            <a:rect l="l" t="t" r="r" b="b"/>
            <a:pathLst>
              <a:path w="420766" h="2251203">
                <a:moveTo>
                  <a:pt x="55614" y="1681"/>
                </a:moveTo>
                <a:lnTo>
                  <a:pt x="84547" y="0"/>
                </a:lnTo>
                <a:lnTo>
                  <a:pt x="143540" y="16031"/>
                </a:lnTo>
                <a:lnTo>
                  <a:pt x="172474" y="14351"/>
                </a:lnTo>
                <a:lnTo>
                  <a:pt x="202534" y="32063"/>
                </a:lnTo>
                <a:lnTo>
                  <a:pt x="247060" y="48934"/>
                </a:lnTo>
                <a:lnTo>
                  <a:pt x="275993" y="47254"/>
                </a:lnTo>
                <a:lnTo>
                  <a:pt x="291586" y="65807"/>
                </a:lnTo>
                <a:lnTo>
                  <a:pt x="320519" y="64126"/>
                </a:lnTo>
                <a:lnTo>
                  <a:pt x="336112" y="82678"/>
                </a:lnTo>
                <a:lnTo>
                  <a:pt x="351705" y="101230"/>
                </a:lnTo>
                <a:lnTo>
                  <a:pt x="367298" y="119782"/>
                </a:lnTo>
                <a:lnTo>
                  <a:pt x="369551" y="158567"/>
                </a:lnTo>
                <a:lnTo>
                  <a:pt x="356211" y="178799"/>
                </a:lnTo>
                <a:cubicBezTo>
                  <a:pt x="356586" y="185264"/>
                  <a:pt x="356962" y="191728"/>
                  <a:pt x="357337" y="198193"/>
                </a:cubicBezTo>
                <a:lnTo>
                  <a:pt x="343997" y="218425"/>
                </a:lnTo>
                <a:lnTo>
                  <a:pt x="346250" y="257210"/>
                </a:lnTo>
                <a:lnTo>
                  <a:pt x="332909" y="277443"/>
                </a:lnTo>
                <a:lnTo>
                  <a:pt x="335162" y="316227"/>
                </a:lnTo>
                <a:lnTo>
                  <a:pt x="322948" y="355853"/>
                </a:lnTo>
                <a:lnTo>
                  <a:pt x="325201" y="394638"/>
                </a:lnTo>
                <a:lnTo>
                  <a:pt x="328580" y="452815"/>
                </a:lnTo>
                <a:lnTo>
                  <a:pt x="331959" y="510992"/>
                </a:lnTo>
                <a:lnTo>
                  <a:pt x="336465" y="588562"/>
                </a:lnTo>
                <a:lnTo>
                  <a:pt x="342097" y="685524"/>
                </a:lnTo>
                <a:lnTo>
                  <a:pt x="348855" y="801878"/>
                </a:lnTo>
                <a:lnTo>
                  <a:pt x="355613" y="918233"/>
                </a:lnTo>
                <a:lnTo>
                  <a:pt x="362371" y="1034588"/>
                </a:lnTo>
                <a:lnTo>
                  <a:pt x="369129" y="1150942"/>
                </a:lnTo>
                <a:lnTo>
                  <a:pt x="374761" y="1247905"/>
                </a:lnTo>
                <a:lnTo>
                  <a:pt x="380393" y="1344867"/>
                </a:lnTo>
                <a:lnTo>
                  <a:pt x="384899" y="1422436"/>
                </a:lnTo>
                <a:lnTo>
                  <a:pt x="389404" y="1500007"/>
                </a:lnTo>
                <a:lnTo>
                  <a:pt x="392783" y="1558184"/>
                </a:lnTo>
                <a:lnTo>
                  <a:pt x="410629" y="1615520"/>
                </a:lnTo>
                <a:lnTo>
                  <a:pt x="415134" y="1693091"/>
                </a:lnTo>
                <a:lnTo>
                  <a:pt x="420766" y="1790052"/>
                </a:lnTo>
                <a:lnTo>
                  <a:pt x="410805" y="1868463"/>
                </a:lnTo>
                <a:lnTo>
                  <a:pt x="401970" y="1966265"/>
                </a:lnTo>
                <a:lnTo>
                  <a:pt x="390883" y="2025283"/>
                </a:lnTo>
                <a:lnTo>
                  <a:pt x="379795" y="2084300"/>
                </a:lnTo>
                <a:lnTo>
                  <a:pt x="354241" y="2144158"/>
                </a:lnTo>
                <a:lnTo>
                  <a:pt x="327561" y="2184624"/>
                </a:lnTo>
                <a:lnTo>
                  <a:pt x="299754" y="2205696"/>
                </a:lnTo>
                <a:lnTo>
                  <a:pt x="271946" y="2226769"/>
                </a:lnTo>
                <a:lnTo>
                  <a:pt x="244139" y="2247842"/>
                </a:lnTo>
                <a:lnTo>
                  <a:pt x="215206" y="2249523"/>
                </a:lnTo>
                <a:lnTo>
                  <a:pt x="186272" y="2251203"/>
                </a:lnTo>
                <a:lnTo>
                  <a:pt x="170680" y="2232651"/>
                </a:lnTo>
                <a:cubicBezTo>
                  <a:pt x="171689" y="2083415"/>
                  <a:pt x="172697" y="1934180"/>
                  <a:pt x="173706" y="1784944"/>
                </a:cubicBezTo>
                <a:lnTo>
                  <a:pt x="171454" y="1746160"/>
                </a:lnTo>
                <a:cubicBezTo>
                  <a:pt x="171078" y="1739696"/>
                  <a:pt x="170703" y="1733231"/>
                  <a:pt x="170327" y="1726767"/>
                </a:cubicBezTo>
                <a:lnTo>
                  <a:pt x="166948" y="1668591"/>
                </a:lnTo>
                <a:lnTo>
                  <a:pt x="163569" y="1610413"/>
                </a:lnTo>
                <a:lnTo>
                  <a:pt x="159064" y="1532843"/>
                </a:lnTo>
                <a:lnTo>
                  <a:pt x="169025" y="1454433"/>
                </a:lnTo>
                <a:lnTo>
                  <a:pt x="158887" y="1279901"/>
                </a:lnTo>
                <a:lnTo>
                  <a:pt x="148750" y="1105369"/>
                </a:lnTo>
                <a:lnTo>
                  <a:pt x="129602" y="775698"/>
                </a:lnTo>
                <a:lnTo>
                  <a:pt x="120591" y="620558"/>
                </a:lnTo>
                <a:lnTo>
                  <a:pt x="117212" y="562381"/>
                </a:lnTo>
                <a:lnTo>
                  <a:pt x="112706" y="484811"/>
                </a:lnTo>
                <a:lnTo>
                  <a:pt x="94861" y="427474"/>
                </a:lnTo>
                <a:lnTo>
                  <a:pt x="92608" y="388690"/>
                </a:lnTo>
                <a:lnTo>
                  <a:pt x="89229" y="330512"/>
                </a:lnTo>
                <a:lnTo>
                  <a:pt x="86976" y="291727"/>
                </a:lnTo>
                <a:lnTo>
                  <a:pt x="69130" y="234390"/>
                </a:lnTo>
                <a:lnTo>
                  <a:pt x="65751" y="176212"/>
                </a:lnTo>
                <a:lnTo>
                  <a:pt x="47905" y="118876"/>
                </a:lnTo>
                <a:lnTo>
                  <a:pt x="32312" y="100324"/>
                </a:lnTo>
                <a:lnTo>
                  <a:pt x="16719" y="81772"/>
                </a:lnTo>
                <a:lnTo>
                  <a:pt x="0" y="43826"/>
                </a:lnTo>
                <a:lnTo>
                  <a:pt x="14467" y="42986"/>
                </a:lnTo>
                <a:lnTo>
                  <a:pt x="27807" y="22753"/>
                </a:lnTo>
                <a:lnTo>
                  <a:pt x="55614" y="16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4" name="Freeform 286"/>
          <p:cNvSpPr/>
          <p:nvPr/>
        </p:nvSpPr>
        <p:spPr bwMode="auto">
          <a:xfrm>
            <a:off x="5108575" y="4852035"/>
            <a:ext cx="421640" cy="486410"/>
          </a:xfrm>
          <a:custGeom>
            <a:avLst/>
            <a:gdLst>
              <a:gd name="T0" fmla="*/ 136 w 172"/>
              <a:gd name="T1" fmla="*/ 52 h 148"/>
              <a:gd name="T2" fmla="*/ 144 w 172"/>
              <a:gd name="T3" fmla="*/ 60 h 148"/>
              <a:gd name="T4" fmla="*/ 152 w 172"/>
              <a:gd name="T5" fmla="*/ 68 h 148"/>
              <a:gd name="T6" fmla="*/ 156 w 172"/>
              <a:gd name="T7" fmla="*/ 76 h 148"/>
              <a:gd name="T8" fmla="*/ 160 w 172"/>
              <a:gd name="T9" fmla="*/ 80 h 148"/>
              <a:gd name="T10" fmla="*/ 164 w 172"/>
              <a:gd name="T11" fmla="*/ 88 h 148"/>
              <a:gd name="T12" fmla="*/ 168 w 172"/>
              <a:gd name="T13" fmla="*/ 92 h 148"/>
              <a:gd name="T14" fmla="*/ 168 w 172"/>
              <a:gd name="T15" fmla="*/ 96 h 148"/>
              <a:gd name="T16" fmla="*/ 172 w 172"/>
              <a:gd name="T17" fmla="*/ 104 h 148"/>
              <a:gd name="T18" fmla="*/ 168 w 172"/>
              <a:gd name="T19" fmla="*/ 112 h 148"/>
              <a:gd name="T20" fmla="*/ 168 w 172"/>
              <a:gd name="T21" fmla="*/ 124 h 148"/>
              <a:gd name="T22" fmla="*/ 164 w 172"/>
              <a:gd name="T23" fmla="*/ 132 h 148"/>
              <a:gd name="T24" fmla="*/ 160 w 172"/>
              <a:gd name="T25" fmla="*/ 140 h 148"/>
              <a:gd name="T26" fmla="*/ 156 w 172"/>
              <a:gd name="T27" fmla="*/ 144 h 148"/>
              <a:gd name="T28" fmla="*/ 152 w 172"/>
              <a:gd name="T29" fmla="*/ 144 h 148"/>
              <a:gd name="T30" fmla="*/ 148 w 172"/>
              <a:gd name="T31" fmla="*/ 148 h 148"/>
              <a:gd name="T32" fmla="*/ 144 w 172"/>
              <a:gd name="T33" fmla="*/ 144 h 148"/>
              <a:gd name="T34" fmla="*/ 136 w 172"/>
              <a:gd name="T35" fmla="*/ 144 h 148"/>
              <a:gd name="T36" fmla="*/ 132 w 172"/>
              <a:gd name="T37" fmla="*/ 140 h 148"/>
              <a:gd name="T38" fmla="*/ 124 w 172"/>
              <a:gd name="T39" fmla="*/ 132 h 148"/>
              <a:gd name="T40" fmla="*/ 116 w 172"/>
              <a:gd name="T41" fmla="*/ 128 h 148"/>
              <a:gd name="T42" fmla="*/ 100 w 172"/>
              <a:gd name="T43" fmla="*/ 112 h 148"/>
              <a:gd name="T44" fmla="*/ 84 w 172"/>
              <a:gd name="T45" fmla="*/ 96 h 148"/>
              <a:gd name="T46" fmla="*/ 64 w 172"/>
              <a:gd name="T47" fmla="*/ 76 h 148"/>
              <a:gd name="T48" fmla="*/ 44 w 172"/>
              <a:gd name="T49" fmla="*/ 56 h 148"/>
              <a:gd name="T50" fmla="*/ 36 w 172"/>
              <a:gd name="T51" fmla="*/ 48 h 148"/>
              <a:gd name="T52" fmla="*/ 24 w 172"/>
              <a:gd name="T53" fmla="*/ 40 h 148"/>
              <a:gd name="T54" fmla="*/ 16 w 172"/>
              <a:gd name="T55" fmla="*/ 32 h 148"/>
              <a:gd name="T56" fmla="*/ 12 w 172"/>
              <a:gd name="T57" fmla="*/ 24 h 148"/>
              <a:gd name="T58" fmla="*/ 8 w 172"/>
              <a:gd name="T59" fmla="*/ 20 h 148"/>
              <a:gd name="T60" fmla="*/ 4 w 172"/>
              <a:gd name="T61" fmla="*/ 16 h 148"/>
              <a:gd name="T62" fmla="*/ 0 w 172"/>
              <a:gd name="T63" fmla="*/ 12 h 148"/>
              <a:gd name="T64" fmla="*/ 0 w 172"/>
              <a:gd name="T65" fmla="*/ 8 h 148"/>
              <a:gd name="T66" fmla="*/ 0 w 172"/>
              <a:gd name="T67" fmla="*/ 4 h 148"/>
              <a:gd name="T68" fmla="*/ 4 w 172"/>
              <a:gd name="T69" fmla="*/ 0 h 148"/>
              <a:gd name="T70" fmla="*/ 8 w 172"/>
              <a:gd name="T71" fmla="*/ 0 h 148"/>
              <a:gd name="T72" fmla="*/ 16 w 172"/>
              <a:gd name="T73" fmla="*/ 0 h 148"/>
              <a:gd name="T74" fmla="*/ 24 w 172"/>
              <a:gd name="T75" fmla="*/ 0 h 148"/>
              <a:gd name="T76" fmla="*/ 32 w 172"/>
              <a:gd name="T77" fmla="*/ 4 h 148"/>
              <a:gd name="T78" fmla="*/ 48 w 172"/>
              <a:gd name="T79" fmla="*/ 8 h 148"/>
              <a:gd name="T80" fmla="*/ 56 w 172"/>
              <a:gd name="T81" fmla="*/ 8 h 148"/>
              <a:gd name="T82" fmla="*/ 64 w 172"/>
              <a:gd name="T83" fmla="*/ 12 h 148"/>
              <a:gd name="T84" fmla="*/ 84 w 172"/>
              <a:gd name="T85" fmla="*/ 20 h 148"/>
              <a:gd name="T86" fmla="*/ 104 w 172"/>
              <a:gd name="T87" fmla="*/ 28 h 148"/>
              <a:gd name="T88" fmla="*/ 120 w 172"/>
              <a:gd name="T89" fmla="*/ 40 h 148"/>
              <a:gd name="T90" fmla="*/ 136 w 172"/>
              <a:gd name="T91" fmla="*/ 52 h 148"/>
              <a:gd name="T92" fmla="*/ 136 w 172"/>
              <a:gd name="T93" fmla="*/ 5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148">
                <a:moveTo>
                  <a:pt x="136" y="52"/>
                </a:moveTo>
                <a:lnTo>
                  <a:pt x="144" y="60"/>
                </a:lnTo>
                <a:lnTo>
                  <a:pt x="152" y="68"/>
                </a:lnTo>
                <a:lnTo>
                  <a:pt x="156" y="76"/>
                </a:lnTo>
                <a:lnTo>
                  <a:pt x="160" y="80"/>
                </a:lnTo>
                <a:lnTo>
                  <a:pt x="164" y="88"/>
                </a:lnTo>
                <a:lnTo>
                  <a:pt x="168" y="92"/>
                </a:lnTo>
                <a:lnTo>
                  <a:pt x="168" y="96"/>
                </a:lnTo>
                <a:lnTo>
                  <a:pt x="172" y="104"/>
                </a:lnTo>
                <a:lnTo>
                  <a:pt x="168" y="112"/>
                </a:lnTo>
                <a:lnTo>
                  <a:pt x="168" y="124"/>
                </a:lnTo>
                <a:lnTo>
                  <a:pt x="164" y="132"/>
                </a:lnTo>
                <a:lnTo>
                  <a:pt x="160" y="140"/>
                </a:lnTo>
                <a:lnTo>
                  <a:pt x="156" y="144"/>
                </a:lnTo>
                <a:lnTo>
                  <a:pt x="152" y="144"/>
                </a:lnTo>
                <a:lnTo>
                  <a:pt x="148" y="148"/>
                </a:lnTo>
                <a:lnTo>
                  <a:pt x="144" y="144"/>
                </a:lnTo>
                <a:lnTo>
                  <a:pt x="136" y="144"/>
                </a:lnTo>
                <a:lnTo>
                  <a:pt x="132" y="140"/>
                </a:lnTo>
                <a:lnTo>
                  <a:pt x="124" y="132"/>
                </a:lnTo>
                <a:lnTo>
                  <a:pt x="116" y="128"/>
                </a:lnTo>
                <a:lnTo>
                  <a:pt x="100" y="112"/>
                </a:lnTo>
                <a:lnTo>
                  <a:pt x="84" y="96"/>
                </a:lnTo>
                <a:lnTo>
                  <a:pt x="64" y="76"/>
                </a:lnTo>
                <a:lnTo>
                  <a:pt x="44" y="56"/>
                </a:lnTo>
                <a:lnTo>
                  <a:pt x="36" y="48"/>
                </a:lnTo>
                <a:lnTo>
                  <a:pt x="24" y="40"/>
                </a:lnTo>
                <a:lnTo>
                  <a:pt x="16" y="32"/>
                </a:lnTo>
                <a:lnTo>
                  <a:pt x="12" y="24"/>
                </a:lnTo>
                <a:lnTo>
                  <a:pt x="8" y="20"/>
                </a:lnTo>
                <a:lnTo>
                  <a:pt x="4" y="16"/>
                </a:lnTo>
                <a:lnTo>
                  <a:pt x="0" y="12"/>
                </a:lnTo>
                <a:lnTo>
                  <a:pt x="0" y="8"/>
                </a:lnTo>
                <a:lnTo>
                  <a:pt x="0" y="4"/>
                </a:lnTo>
                <a:lnTo>
                  <a:pt x="4" y="0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2" y="4"/>
                </a:lnTo>
                <a:lnTo>
                  <a:pt x="48" y="8"/>
                </a:lnTo>
                <a:lnTo>
                  <a:pt x="56" y="8"/>
                </a:lnTo>
                <a:lnTo>
                  <a:pt x="64" y="12"/>
                </a:lnTo>
                <a:lnTo>
                  <a:pt x="84" y="20"/>
                </a:lnTo>
                <a:lnTo>
                  <a:pt x="104" y="28"/>
                </a:lnTo>
                <a:lnTo>
                  <a:pt x="120" y="40"/>
                </a:lnTo>
                <a:lnTo>
                  <a:pt x="136" y="52"/>
                </a:lnTo>
                <a:lnTo>
                  <a:pt x="136" y="5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" name="Freeform 288"/>
          <p:cNvSpPr/>
          <p:nvPr/>
        </p:nvSpPr>
        <p:spPr bwMode="auto">
          <a:xfrm>
            <a:off x="4118610" y="4891405"/>
            <a:ext cx="294005" cy="538480"/>
          </a:xfrm>
          <a:custGeom>
            <a:avLst/>
            <a:gdLst>
              <a:gd name="T0" fmla="*/ 72 w 120"/>
              <a:gd name="T1" fmla="*/ 136 h 164"/>
              <a:gd name="T2" fmla="*/ 56 w 120"/>
              <a:gd name="T3" fmla="*/ 148 h 164"/>
              <a:gd name="T4" fmla="*/ 44 w 120"/>
              <a:gd name="T5" fmla="*/ 156 h 164"/>
              <a:gd name="T6" fmla="*/ 36 w 120"/>
              <a:gd name="T7" fmla="*/ 164 h 164"/>
              <a:gd name="T8" fmla="*/ 32 w 120"/>
              <a:gd name="T9" fmla="*/ 164 h 164"/>
              <a:gd name="T10" fmla="*/ 28 w 120"/>
              <a:gd name="T11" fmla="*/ 164 h 164"/>
              <a:gd name="T12" fmla="*/ 24 w 120"/>
              <a:gd name="T13" fmla="*/ 160 h 164"/>
              <a:gd name="T14" fmla="*/ 16 w 120"/>
              <a:gd name="T15" fmla="*/ 156 h 164"/>
              <a:gd name="T16" fmla="*/ 12 w 120"/>
              <a:gd name="T17" fmla="*/ 152 h 164"/>
              <a:gd name="T18" fmla="*/ 8 w 120"/>
              <a:gd name="T19" fmla="*/ 140 h 164"/>
              <a:gd name="T20" fmla="*/ 4 w 120"/>
              <a:gd name="T21" fmla="*/ 128 h 164"/>
              <a:gd name="T22" fmla="*/ 4 w 120"/>
              <a:gd name="T23" fmla="*/ 120 h 164"/>
              <a:gd name="T24" fmla="*/ 0 w 120"/>
              <a:gd name="T25" fmla="*/ 116 h 164"/>
              <a:gd name="T26" fmla="*/ 0 w 120"/>
              <a:gd name="T27" fmla="*/ 108 h 164"/>
              <a:gd name="T28" fmla="*/ 4 w 120"/>
              <a:gd name="T29" fmla="*/ 108 h 164"/>
              <a:gd name="T30" fmla="*/ 8 w 120"/>
              <a:gd name="T31" fmla="*/ 100 h 164"/>
              <a:gd name="T32" fmla="*/ 16 w 120"/>
              <a:gd name="T33" fmla="*/ 96 h 164"/>
              <a:gd name="T34" fmla="*/ 24 w 120"/>
              <a:gd name="T35" fmla="*/ 88 h 164"/>
              <a:gd name="T36" fmla="*/ 36 w 120"/>
              <a:gd name="T37" fmla="*/ 76 h 164"/>
              <a:gd name="T38" fmla="*/ 44 w 120"/>
              <a:gd name="T39" fmla="*/ 64 h 164"/>
              <a:gd name="T40" fmla="*/ 52 w 120"/>
              <a:gd name="T41" fmla="*/ 52 h 164"/>
              <a:gd name="T42" fmla="*/ 60 w 120"/>
              <a:gd name="T43" fmla="*/ 36 h 164"/>
              <a:gd name="T44" fmla="*/ 64 w 120"/>
              <a:gd name="T45" fmla="*/ 24 h 164"/>
              <a:gd name="T46" fmla="*/ 72 w 120"/>
              <a:gd name="T47" fmla="*/ 12 h 164"/>
              <a:gd name="T48" fmla="*/ 76 w 120"/>
              <a:gd name="T49" fmla="*/ 4 h 164"/>
              <a:gd name="T50" fmla="*/ 80 w 120"/>
              <a:gd name="T51" fmla="*/ 0 h 164"/>
              <a:gd name="T52" fmla="*/ 84 w 120"/>
              <a:gd name="T53" fmla="*/ 0 h 164"/>
              <a:gd name="T54" fmla="*/ 88 w 120"/>
              <a:gd name="T55" fmla="*/ 0 h 164"/>
              <a:gd name="T56" fmla="*/ 92 w 120"/>
              <a:gd name="T57" fmla="*/ 4 h 164"/>
              <a:gd name="T58" fmla="*/ 100 w 120"/>
              <a:gd name="T59" fmla="*/ 8 h 164"/>
              <a:gd name="T60" fmla="*/ 104 w 120"/>
              <a:gd name="T61" fmla="*/ 12 h 164"/>
              <a:gd name="T62" fmla="*/ 112 w 120"/>
              <a:gd name="T63" fmla="*/ 20 h 164"/>
              <a:gd name="T64" fmla="*/ 116 w 120"/>
              <a:gd name="T65" fmla="*/ 28 h 164"/>
              <a:gd name="T66" fmla="*/ 116 w 120"/>
              <a:gd name="T67" fmla="*/ 36 h 164"/>
              <a:gd name="T68" fmla="*/ 120 w 120"/>
              <a:gd name="T69" fmla="*/ 44 h 164"/>
              <a:gd name="T70" fmla="*/ 116 w 120"/>
              <a:gd name="T71" fmla="*/ 56 h 164"/>
              <a:gd name="T72" fmla="*/ 116 w 120"/>
              <a:gd name="T73" fmla="*/ 68 h 164"/>
              <a:gd name="T74" fmla="*/ 108 w 120"/>
              <a:gd name="T75" fmla="*/ 80 h 164"/>
              <a:gd name="T76" fmla="*/ 100 w 120"/>
              <a:gd name="T77" fmla="*/ 96 h 164"/>
              <a:gd name="T78" fmla="*/ 92 w 120"/>
              <a:gd name="T79" fmla="*/ 108 h 164"/>
              <a:gd name="T80" fmla="*/ 84 w 120"/>
              <a:gd name="T81" fmla="*/ 124 h 164"/>
              <a:gd name="T82" fmla="*/ 72 w 120"/>
              <a:gd name="T83" fmla="*/ 136 h 164"/>
              <a:gd name="T84" fmla="*/ 72 w 120"/>
              <a:gd name="T85" fmla="*/ 13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0" h="164">
                <a:moveTo>
                  <a:pt x="72" y="136"/>
                </a:moveTo>
                <a:lnTo>
                  <a:pt x="56" y="148"/>
                </a:lnTo>
                <a:lnTo>
                  <a:pt x="44" y="156"/>
                </a:lnTo>
                <a:lnTo>
                  <a:pt x="36" y="164"/>
                </a:lnTo>
                <a:lnTo>
                  <a:pt x="32" y="164"/>
                </a:lnTo>
                <a:lnTo>
                  <a:pt x="28" y="164"/>
                </a:lnTo>
                <a:lnTo>
                  <a:pt x="24" y="160"/>
                </a:lnTo>
                <a:lnTo>
                  <a:pt x="16" y="156"/>
                </a:lnTo>
                <a:lnTo>
                  <a:pt x="12" y="152"/>
                </a:lnTo>
                <a:lnTo>
                  <a:pt x="8" y="140"/>
                </a:lnTo>
                <a:lnTo>
                  <a:pt x="4" y="128"/>
                </a:lnTo>
                <a:lnTo>
                  <a:pt x="4" y="120"/>
                </a:lnTo>
                <a:lnTo>
                  <a:pt x="0" y="116"/>
                </a:lnTo>
                <a:lnTo>
                  <a:pt x="0" y="108"/>
                </a:lnTo>
                <a:lnTo>
                  <a:pt x="4" y="108"/>
                </a:lnTo>
                <a:lnTo>
                  <a:pt x="8" y="100"/>
                </a:lnTo>
                <a:lnTo>
                  <a:pt x="16" y="96"/>
                </a:lnTo>
                <a:lnTo>
                  <a:pt x="24" y="88"/>
                </a:lnTo>
                <a:lnTo>
                  <a:pt x="36" y="76"/>
                </a:lnTo>
                <a:lnTo>
                  <a:pt x="44" y="64"/>
                </a:lnTo>
                <a:lnTo>
                  <a:pt x="52" y="52"/>
                </a:lnTo>
                <a:lnTo>
                  <a:pt x="60" y="36"/>
                </a:lnTo>
                <a:lnTo>
                  <a:pt x="64" y="24"/>
                </a:lnTo>
                <a:lnTo>
                  <a:pt x="72" y="12"/>
                </a:lnTo>
                <a:lnTo>
                  <a:pt x="76" y="4"/>
                </a:lnTo>
                <a:lnTo>
                  <a:pt x="80" y="0"/>
                </a:lnTo>
                <a:lnTo>
                  <a:pt x="84" y="0"/>
                </a:lnTo>
                <a:lnTo>
                  <a:pt x="88" y="0"/>
                </a:lnTo>
                <a:lnTo>
                  <a:pt x="92" y="4"/>
                </a:lnTo>
                <a:lnTo>
                  <a:pt x="100" y="8"/>
                </a:lnTo>
                <a:lnTo>
                  <a:pt x="104" y="12"/>
                </a:lnTo>
                <a:lnTo>
                  <a:pt x="112" y="20"/>
                </a:lnTo>
                <a:lnTo>
                  <a:pt x="116" y="28"/>
                </a:lnTo>
                <a:lnTo>
                  <a:pt x="116" y="36"/>
                </a:lnTo>
                <a:lnTo>
                  <a:pt x="120" y="44"/>
                </a:lnTo>
                <a:lnTo>
                  <a:pt x="116" y="56"/>
                </a:lnTo>
                <a:lnTo>
                  <a:pt x="116" y="68"/>
                </a:lnTo>
                <a:lnTo>
                  <a:pt x="108" y="80"/>
                </a:lnTo>
                <a:lnTo>
                  <a:pt x="100" y="96"/>
                </a:lnTo>
                <a:lnTo>
                  <a:pt x="92" y="108"/>
                </a:lnTo>
                <a:lnTo>
                  <a:pt x="84" y="124"/>
                </a:lnTo>
                <a:lnTo>
                  <a:pt x="72" y="136"/>
                </a:lnTo>
                <a:lnTo>
                  <a:pt x="72" y="13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" name="任意多边形: 形状 9"/>
          <p:cNvSpPr/>
          <p:nvPr/>
        </p:nvSpPr>
        <p:spPr>
          <a:xfrm rot="199450">
            <a:off x="4492625" y="5499100"/>
            <a:ext cx="220980" cy="318770"/>
          </a:xfrm>
          <a:custGeom>
            <a:avLst/>
            <a:gdLst>
              <a:gd name="connsiteX0" fmla="*/ 13341 w 323537"/>
              <a:gd name="connsiteY0" fmla="*/ 3361 h 471644"/>
              <a:gd name="connsiteX1" fmla="*/ 27807 w 323537"/>
              <a:gd name="connsiteY1" fmla="*/ 2521 h 471644"/>
              <a:gd name="connsiteX2" fmla="*/ 42274 w 323537"/>
              <a:gd name="connsiteY2" fmla="*/ 1681 h 471644"/>
              <a:gd name="connsiteX3" fmla="*/ 71207 w 323537"/>
              <a:gd name="connsiteY3" fmla="*/ 0 h 471644"/>
              <a:gd name="connsiteX4" fmla="*/ 101267 w 323537"/>
              <a:gd name="connsiteY4" fmla="*/ 17712 h 471644"/>
              <a:gd name="connsiteX5" fmla="*/ 130201 w 323537"/>
              <a:gd name="connsiteY5" fmla="*/ 16031 h 471644"/>
              <a:gd name="connsiteX6" fmla="*/ 160261 w 323537"/>
              <a:gd name="connsiteY6" fmla="*/ 33743 h 471644"/>
              <a:gd name="connsiteX7" fmla="*/ 189194 w 323537"/>
              <a:gd name="connsiteY7" fmla="*/ 32063 h 471644"/>
              <a:gd name="connsiteX8" fmla="*/ 233720 w 323537"/>
              <a:gd name="connsiteY8" fmla="*/ 48934 h 471644"/>
              <a:gd name="connsiteX9" fmla="*/ 248187 w 323537"/>
              <a:gd name="connsiteY9" fmla="*/ 48094 h 471644"/>
              <a:gd name="connsiteX10" fmla="*/ 278246 w 323537"/>
              <a:gd name="connsiteY10" fmla="*/ 65806 h 471644"/>
              <a:gd name="connsiteX11" fmla="*/ 292713 w 323537"/>
              <a:gd name="connsiteY11" fmla="*/ 64966 h 471644"/>
              <a:gd name="connsiteX12" fmla="*/ 299892 w 323537"/>
              <a:gd name="connsiteY12" fmla="*/ 64549 h 471644"/>
              <a:gd name="connsiteX13" fmla="*/ 323537 w 323537"/>
              <a:gd name="connsiteY13" fmla="*/ 471644 h 471644"/>
              <a:gd name="connsiteX14" fmla="*/ 315240 w 323537"/>
              <a:gd name="connsiteY14" fmla="*/ 452815 h 471644"/>
              <a:gd name="connsiteX15" fmla="*/ 298521 w 323537"/>
              <a:gd name="connsiteY15" fmla="*/ 414870 h 471644"/>
              <a:gd name="connsiteX16" fmla="*/ 296268 w 323537"/>
              <a:gd name="connsiteY16" fmla="*/ 376085 h 471644"/>
              <a:gd name="connsiteX17" fmla="*/ 280675 w 323537"/>
              <a:gd name="connsiteY17" fmla="*/ 357533 h 471644"/>
              <a:gd name="connsiteX18" fmla="*/ 265082 w 323537"/>
              <a:gd name="connsiteY18" fmla="*/ 338981 h 471644"/>
              <a:gd name="connsiteX19" fmla="*/ 248363 w 323537"/>
              <a:gd name="connsiteY19" fmla="*/ 301036 h 471644"/>
              <a:gd name="connsiteX20" fmla="*/ 218303 w 323537"/>
              <a:gd name="connsiteY20" fmla="*/ 283325 h 471644"/>
              <a:gd name="connsiteX21" fmla="*/ 201584 w 323537"/>
              <a:gd name="connsiteY21" fmla="*/ 245379 h 471644"/>
              <a:gd name="connsiteX22" fmla="*/ 170398 w 323537"/>
              <a:gd name="connsiteY22" fmla="*/ 208275 h 471644"/>
              <a:gd name="connsiteX23" fmla="*/ 125872 w 323537"/>
              <a:gd name="connsiteY23" fmla="*/ 191404 h 471644"/>
              <a:gd name="connsiteX24" fmla="*/ 94685 w 323537"/>
              <a:gd name="connsiteY24" fmla="*/ 154300 h 471644"/>
              <a:gd name="connsiteX25" fmla="*/ 64625 w 323537"/>
              <a:gd name="connsiteY25" fmla="*/ 136588 h 471644"/>
              <a:gd name="connsiteX26" fmla="*/ 34565 w 323537"/>
              <a:gd name="connsiteY26" fmla="*/ 118876 h 471644"/>
              <a:gd name="connsiteX27" fmla="*/ 17846 w 323537"/>
              <a:gd name="connsiteY27" fmla="*/ 80931 h 471644"/>
              <a:gd name="connsiteX28" fmla="*/ 2253 w 323537"/>
              <a:gd name="connsiteY28" fmla="*/ 62378 h 471644"/>
              <a:gd name="connsiteX29" fmla="*/ 1127 w 323537"/>
              <a:gd name="connsiteY29" fmla="*/ 42986 h 471644"/>
              <a:gd name="connsiteX30" fmla="*/ 0 w 323537"/>
              <a:gd name="connsiteY30" fmla="*/ 23594 h 471644"/>
              <a:gd name="connsiteX31" fmla="*/ 13341 w 323537"/>
              <a:gd name="connsiteY31" fmla="*/ 3361 h 471644"/>
              <a:gd name="connsiteX0-1" fmla="*/ 13341 w 326517"/>
              <a:gd name="connsiteY0-2" fmla="*/ 3361 h 471644"/>
              <a:gd name="connsiteX1-3" fmla="*/ 27807 w 326517"/>
              <a:gd name="connsiteY1-4" fmla="*/ 2521 h 471644"/>
              <a:gd name="connsiteX2-5" fmla="*/ 42274 w 326517"/>
              <a:gd name="connsiteY2-6" fmla="*/ 1681 h 471644"/>
              <a:gd name="connsiteX3-7" fmla="*/ 71207 w 326517"/>
              <a:gd name="connsiteY3-8" fmla="*/ 0 h 471644"/>
              <a:gd name="connsiteX4-9" fmla="*/ 101267 w 326517"/>
              <a:gd name="connsiteY4-10" fmla="*/ 17712 h 471644"/>
              <a:gd name="connsiteX5-11" fmla="*/ 130201 w 326517"/>
              <a:gd name="connsiteY5-12" fmla="*/ 16031 h 471644"/>
              <a:gd name="connsiteX6-13" fmla="*/ 160261 w 326517"/>
              <a:gd name="connsiteY6-14" fmla="*/ 33743 h 471644"/>
              <a:gd name="connsiteX7-15" fmla="*/ 189194 w 326517"/>
              <a:gd name="connsiteY7-16" fmla="*/ 32063 h 471644"/>
              <a:gd name="connsiteX8-17" fmla="*/ 233720 w 326517"/>
              <a:gd name="connsiteY8-18" fmla="*/ 48934 h 471644"/>
              <a:gd name="connsiteX9-19" fmla="*/ 248187 w 326517"/>
              <a:gd name="connsiteY9-20" fmla="*/ 48094 h 471644"/>
              <a:gd name="connsiteX10-21" fmla="*/ 278246 w 326517"/>
              <a:gd name="connsiteY10-22" fmla="*/ 65806 h 471644"/>
              <a:gd name="connsiteX11-23" fmla="*/ 292713 w 326517"/>
              <a:gd name="connsiteY11-24" fmla="*/ 64966 h 471644"/>
              <a:gd name="connsiteX12-25" fmla="*/ 326517 w 326517"/>
              <a:gd name="connsiteY12-26" fmla="*/ 63002 h 471644"/>
              <a:gd name="connsiteX13-27" fmla="*/ 323537 w 326517"/>
              <a:gd name="connsiteY13-28" fmla="*/ 471644 h 471644"/>
              <a:gd name="connsiteX14-29" fmla="*/ 315240 w 326517"/>
              <a:gd name="connsiteY14-30" fmla="*/ 452815 h 471644"/>
              <a:gd name="connsiteX15-31" fmla="*/ 298521 w 326517"/>
              <a:gd name="connsiteY15-32" fmla="*/ 414870 h 471644"/>
              <a:gd name="connsiteX16-33" fmla="*/ 296268 w 326517"/>
              <a:gd name="connsiteY16-34" fmla="*/ 376085 h 471644"/>
              <a:gd name="connsiteX17-35" fmla="*/ 280675 w 326517"/>
              <a:gd name="connsiteY17-36" fmla="*/ 357533 h 471644"/>
              <a:gd name="connsiteX18-37" fmla="*/ 265082 w 326517"/>
              <a:gd name="connsiteY18-38" fmla="*/ 338981 h 471644"/>
              <a:gd name="connsiteX19-39" fmla="*/ 248363 w 326517"/>
              <a:gd name="connsiteY19-40" fmla="*/ 301036 h 471644"/>
              <a:gd name="connsiteX20-41" fmla="*/ 218303 w 326517"/>
              <a:gd name="connsiteY20-42" fmla="*/ 283325 h 471644"/>
              <a:gd name="connsiteX21-43" fmla="*/ 201584 w 326517"/>
              <a:gd name="connsiteY21-44" fmla="*/ 245379 h 471644"/>
              <a:gd name="connsiteX22-45" fmla="*/ 170398 w 326517"/>
              <a:gd name="connsiteY22-46" fmla="*/ 208275 h 471644"/>
              <a:gd name="connsiteX23-47" fmla="*/ 125872 w 326517"/>
              <a:gd name="connsiteY23-48" fmla="*/ 191404 h 471644"/>
              <a:gd name="connsiteX24-49" fmla="*/ 94685 w 326517"/>
              <a:gd name="connsiteY24-50" fmla="*/ 154300 h 471644"/>
              <a:gd name="connsiteX25-51" fmla="*/ 64625 w 326517"/>
              <a:gd name="connsiteY25-52" fmla="*/ 136588 h 471644"/>
              <a:gd name="connsiteX26-53" fmla="*/ 34565 w 326517"/>
              <a:gd name="connsiteY26-54" fmla="*/ 118876 h 471644"/>
              <a:gd name="connsiteX27-55" fmla="*/ 17846 w 326517"/>
              <a:gd name="connsiteY27-56" fmla="*/ 80931 h 471644"/>
              <a:gd name="connsiteX28-57" fmla="*/ 2253 w 326517"/>
              <a:gd name="connsiteY28-58" fmla="*/ 62378 h 471644"/>
              <a:gd name="connsiteX29-59" fmla="*/ 1127 w 326517"/>
              <a:gd name="connsiteY29-60" fmla="*/ 42986 h 471644"/>
              <a:gd name="connsiteX30-61" fmla="*/ 0 w 326517"/>
              <a:gd name="connsiteY30-62" fmla="*/ 23594 h 471644"/>
              <a:gd name="connsiteX31-63" fmla="*/ 13341 w 326517"/>
              <a:gd name="connsiteY31-64" fmla="*/ 3361 h 47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326517" h="471644">
                <a:moveTo>
                  <a:pt x="13341" y="3361"/>
                </a:moveTo>
                <a:lnTo>
                  <a:pt x="27807" y="2521"/>
                </a:lnTo>
                <a:lnTo>
                  <a:pt x="42274" y="1681"/>
                </a:lnTo>
                <a:lnTo>
                  <a:pt x="71207" y="0"/>
                </a:lnTo>
                <a:lnTo>
                  <a:pt x="101267" y="17712"/>
                </a:lnTo>
                <a:lnTo>
                  <a:pt x="130201" y="16031"/>
                </a:lnTo>
                <a:lnTo>
                  <a:pt x="160261" y="33743"/>
                </a:lnTo>
                <a:lnTo>
                  <a:pt x="189194" y="32063"/>
                </a:lnTo>
                <a:lnTo>
                  <a:pt x="233720" y="48934"/>
                </a:lnTo>
                <a:lnTo>
                  <a:pt x="248187" y="48094"/>
                </a:lnTo>
                <a:lnTo>
                  <a:pt x="278246" y="65806"/>
                </a:lnTo>
                <a:lnTo>
                  <a:pt x="292713" y="64966"/>
                </a:lnTo>
                <a:lnTo>
                  <a:pt x="326517" y="63002"/>
                </a:lnTo>
                <a:cubicBezTo>
                  <a:pt x="325524" y="199216"/>
                  <a:pt x="324530" y="335430"/>
                  <a:pt x="323537" y="471644"/>
                </a:cubicBezTo>
                <a:lnTo>
                  <a:pt x="315240" y="452815"/>
                </a:lnTo>
                <a:lnTo>
                  <a:pt x="298521" y="414870"/>
                </a:lnTo>
                <a:lnTo>
                  <a:pt x="296268" y="376085"/>
                </a:lnTo>
                <a:lnTo>
                  <a:pt x="280675" y="357533"/>
                </a:lnTo>
                <a:lnTo>
                  <a:pt x="265082" y="338981"/>
                </a:lnTo>
                <a:lnTo>
                  <a:pt x="248363" y="301036"/>
                </a:lnTo>
                <a:lnTo>
                  <a:pt x="218303" y="283325"/>
                </a:lnTo>
                <a:lnTo>
                  <a:pt x="201584" y="245379"/>
                </a:lnTo>
                <a:lnTo>
                  <a:pt x="170398" y="208275"/>
                </a:lnTo>
                <a:lnTo>
                  <a:pt x="125872" y="191404"/>
                </a:lnTo>
                <a:lnTo>
                  <a:pt x="94685" y="154300"/>
                </a:lnTo>
                <a:lnTo>
                  <a:pt x="64625" y="136588"/>
                </a:lnTo>
                <a:lnTo>
                  <a:pt x="34565" y="118876"/>
                </a:lnTo>
                <a:lnTo>
                  <a:pt x="17846" y="80931"/>
                </a:lnTo>
                <a:lnTo>
                  <a:pt x="2253" y="62378"/>
                </a:lnTo>
                <a:cubicBezTo>
                  <a:pt x="1878" y="55914"/>
                  <a:pt x="1502" y="49450"/>
                  <a:pt x="1127" y="42986"/>
                </a:cubicBezTo>
                <a:cubicBezTo>
                  <a:pt x="751" y="36522"/>
                  <a:pt x="376" y="30058"/>
                  <a:pt x="0" y="23594"/>
                </a:cubicBezTo>
                <a:lnTo>
                  <a:pt x="13341" y="336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7" name="任意多边形: 形状 10"/>
          <p:cNvSpPr/>
          <p:nvPr/>
        </p:nvSpPr>
        <p:spPr>
          <a:xfrm rot="199450">
            <a:off x="4624705" y="4330065"/>
            <a:ext cx="284480" cy="1522730"/>
          </a:xfrm>
          <a:custGeom>
            <a:avLst/>
            <a:gdLst>
              <a:gd name="connsiteX0" fmla="*/ 55614 w 420766"/>
              <a:gd name="connsiteY0" fmla="*/ 1681 h 2251203"/>
              <a:gd name="connsiteX1" fmla="*/ 84547 w 420766"/>
              <a:gd name="connsiteY1" fmla="*/ 0 h 2251203"/>
              <a:gd name="connsiteX2" fmla="*/ 143540 w 420766"/>
              <a:gd name="connsiteY2" fmla="*/ 16031 h 2251203"/>
              <a:gd name="connsiteX3" fmla="*/ 172474 w 420766"/>
              <a:gd name="connsiteY3" fmla="*/ 14351 h 2251203"/>
              <a:gd name="connsiteX4" fmla="*/ 202534 w 420766"/>
              <a:gd name="connsiteY4" fmla="*/ 32063 h 2251203"/>
              <a:gd name="connsiteX5" fmla="*/ 247060 w 420766"/>
              <a:gd name="connsiteY5" fmla="*/ 48934 h 2251203"/>
              <a:gd name="connsiteX6" fmla="*/ 275993 w 420766"/>
              <a:gd name="connsiteY6" fmla="*/ 47254 h 2251203"/>
              <a:gd name="connsiteX7" fmla="*/ 291586 w 420766"/>
              <a:gd name="connsiteY7" fmla="*/ 65807 h 2251203"/>
              <a:gd name="connsiteX8" fmla="*/ 320519 w 420766"/>
              <a:gd name="connsiteY8" fmla="*/ 64126 h 2251203"/>
              <a:gd name="connsiteX9" fmla="*/ 336112 w 420766"/>
              <a:gd name="connsiteY9" fmla="*/ 82678 h 2251203"/>
              <a:gd name="connsiteX10" fmla="*/ 351705 w 420766"/>
              <a:gd name="connsiteY10" fmla="*/ 101230 h 2251203"/>
              <a:gd name="connsiteX11" fmla="*/ 367298 w 420766"/>
              <a:gd name="connsiteY11" fmla="*/ 119782 h 2251203"/>
              <a:gd name="connsiteX12" fmla="*/ 369551 w 420766"/>
              <a:gd name="connsiteY12" fmla="*/ 158567 h 2251203"/>
              <a:gd name="connsiteX13" fmla="*/ 356211 w 420766"/>
              <a:gd name="connsiteY13" fmla="*/ 178799 h 2251203"/>
              <a:gd name="connsiteX14" fmla="*/ 357337 w 420766"/>
              <a:gd name="connsiteY14" fmla="*/ 198193 h 2251203"/>
              <a:gd name="connsiteX15" fmla="*/ 343997 w 420766"/>
              <a:gd name="connsiteY15" fmla="*/ 218425 h 2251203"/>
              <a:gd name="connsiteX16" fmla="*/ 346250 w 420766"/>
              <a:gd name="connsiteY16" fmla="*/ 257210 h 2251203"/>
              <a:gd name="connsiteX17" fmla="*/ 332909 w 420766"/>
              <a:gd name="connsiteY17" fmla="*/ 277443 h 2251203"/>
              <a:gd name="connsiteX18" fmla="*/ 335162 w 420766"/>
              <a:gd name="connsiteY18" fmla="*/ 316227 h 2251203"/>
              <a:gd name="connsiteX19" fmla="*/ 322948 w 420766"/>
              <a:gd name="connsiteY19" fmla="*/ 355853 h 2251203"/>
              <a:gd name="connsiteX20" fmla="*/ 325201 w 420766"/>
              <a:gd name="connsiteY20" fmla="*/ 394638 h 2251203"/>
              <a:gd name="connsiteX21" fmla="*/ 328580 w 420766"/>
              <a:gd name="connsiteY21" fmla="*/ 452815 h 2251203"/>
              <a:gd name="connsiteX22" fmla="*/ 331959 w 420766"/>
              <a:gd name="connsiteY22" fmla="*/ 510992 h 2251203"/>
              <a:gd name="connsiteX23" fmla="*/ 336465 w 420766"/>
              <a:gd name="connsiteY23" fmla="*/ 588562 h 2251203"/>
              <a:gd name="connsiteX24" fmla="*/ 342097 w 420766"/>
              <a:gd name="connsiteY24" fmla="*/ 685524 h 2251203"/>
              <a:gd name="connsiteX25" fmla="*/ 348855 w 420766"/>
              <a:gd name="connsiteY25" fmla="*/ 801878 h 2251203"/>
              <a:gd name="connsiteX26" fmla="*/ 355613 w 420766"/>
              <a:gd name="connsiteY26" fmla="*/ 918233 h 2251203"/>
              <a:gd name="connsiteX27" fmla="*/ 362371 w 420766"/>
              <a:gd name="connsiteY27" fmla="*/ 1034588 h 2251203"/>
              <a:gd name="connsiteX28" fmla="*/ 369129 w 420766"/>
              <a:gd name="connsiteY28" fmla="*/ 1150942 h 2251203"/>
              <a:gd name="connsiteX29" fmla="*/ 374761 w 420766"/>
              <a:gd name="connsiteY29" fmla="*/ 1247905 h 2251203"/>
              <a:gd name="connsiteX30" fmla="*/ 380393 w 420766"/>
              <a:gd name="connsiteY30" fmla="*/ 1344867 h 2251203"/>
              <a:gd name="connsiteX31" fmla="*/ 384899 w 420766"/>
              <a:gd name="connsiteY31" fmla="*/ 1422436 h 2251203"/>
              <a:gd name="connsiteX32" fmla="*/ 389404 w 420766"/>
              <a:gd name="connsiteY32" fmla="*/ 1500007 h 2251203"/>
              <a:gd name="connsiteX33" fmla="*/ 392783 w 420766"/>
              <a:gd name="connsiteY33" fmla="*/ 1558184 h 2251203"/>
              <a:gd name="connsiteX34" fmla="*/ 410629 w 420766"/>
              <a:gd name="connsiteY34" fmla="*/ 1615520 h 2251203"/>
              <a:gd name="connsiteX35" fmla="*/ 415134 w 420766"/>
              <a:gd name="connsiteY35" fmla="*/ 1693091 h 2251203"/>
              <a:gd name="connsiteX36" fmla="*/ 420766 w 420766"/>
              <a:gd name="connsiteY36" fmla="*/ 1790052 h 2251203"/>
              <a:gd name="connsiteX37" fmla="*/ 410805 w 420766"/>
              <a:gd name="connsiteY37" fmla="*/ 1868463 h 2251203"/>
              <a:gd name="connsiteX38" fmla="*/ 401970 w 420766"/>
              <a:gd name="connsiteY38" fmla="*/ 1966265 h 2251203"/>
              <a:gd name="connsiteX39" fmla="*/ 390883 w 420766"/>
              <a:gd name="connsiteY39" fmla="*/ 2025283 h 2251203"/>
              <a:gd name="connsiteX40" fmla="*/ 379795 w 420766"/>
              <a:gd name="connsiteY40" fmla="*/ 2084300 h 2251203"/>
              <a:gd name="connsiteX41" fmla="*/ 354241 w 420766"/>
              <a:gd name="connsiteY41" fmla="*/ 2144158 h 2251203"/>
              <a:gd name="connsiteX42" fmla="*/ 327561 w 420766"/>
              <a:gd name="connsiteY42" fmla="*/ 2184624 h 2251203"/>
              <a:gd name="connsiteX43" fmla="*/ 299754 w 420766"/>
              <a:gd name="connsiteY43" fmla="*/ 2205696 h 2251203"/>
              <a:gd name="connsiteX44" fmla="*/ 271946 w 420766"/>
              <a:gd name="connsiteY44" fmla="*/ 2226769 h 2251203"/>
              <a:gd name="connsiteX45" fmla="*/ 244139 w 420766"/>
              <a:gd name="connsiteY45" fmla="*/ 2247842 h 2251203"/>
              <a:gd name="connsiteX46" fmla="*/ 215206 w 420766"/>
              <a:gd name="connsiteY46" fmla="*/ 2249523 h 2251203"/>
              <a:gd name="connsiteX47" fmla="*/ 186272 w 420766"/>
              <a:gd name="connsiteY47" fmla="*/ 2251203 h 2251203"/>
              <a:gd name="connsiteX48" fmla="*/ 170680 w 420766"/>
              <a:gd name="connsiteY48" fmla="*/ 2232651 h 2251203"/>
              <a:gd name="connsiteX49" fmla="*/ 162257 w 420766"/>
              <a:gd name="connsiteY49" fmla="*/ 2213536 h 2251203"/>
              <a:gd name="connsiteX50" fmla="*/ 138612 w 420766"/>
              <a:gd name="connsiteY50" fmla="*/ 1806441 h 2251203"/>
              <a:gd name="connsiteX51" fmla="*/ 145899 w 420766"/>
              <a:gd name="connsiteY51" fmla="*/ 1806017 h 2251203"/>
              <a:gd name="connsiteX52" fmla="*/ 160366 w 420766"/>
              <a:gd name="connsiteY52" fmla="*/ 1805177 h 2251203"/>
              <a:gd name="connsiteX53" fmla="*/ 173706 w 420766"/>
              <a:gd name="connsiteY53" fmla="*/ 1784944 h 2251203"/>
              <a:gd name="connsiteX54" fmla="*/ 171454 w 420766"/>
              <a:gd name="connsiteY54" fmla="*/ 1746160 h 2251203"/>
              <a:gd name="connsiteX55" fmla="*/ 170327 w 420766"/>
              <a:gd name="connsiteY55" fmla="*/ 1726767 h 2251203"/>
              <a:gd name="connsiteX56" fmla="*/ 166948 w 420766"/>
              <a:gd name="connsiteY56" fmla="*/ 1668591 h 2251203"/>
              <a:gd name="connsiteX57" fmla="*/ 163569 w 420766"/>
              <a:gd name="connsiteY57" fmla="*/ 1610413 h 2251203"/>
              <a:gd name="connsiteX58" fmla="*/ 159064 w 420766"/>
              <a:gd name="connsiteY58" fmla="*/ 1532843 h 2251203"/>
              <a:gd name="connsiteX59" fmla="*/ 169025 w 420766"/>
              <a:gd name="connsiteY59" fmla="*/ 1454433 h 2251203"/>
              <a:gd name="connsiteX60" fmla="*/ 158887 w 420766"/>
              <a:gd name="connsiteY60" fmla="*/ 1279901 h 2251203"/>
              <a:gd name="connsiteX61" fmla="*/ 148750 w 420766"/>
              <a:gd name="connsiteY61" fmla="*/ 1105369 h 2251203"/>
              <a:gd name="connsiteX62" fmla="*/ 129602 w 420766"/>
              <a:gd name="connsiteY62" fmla="*/ 775698 h 2251203"/>
              <a:gd name="connsiteX63" fmla="*/ 120591 w 420766"/>
              <a:gd name="connsiteY63" fmla="*/ 620558 h 2251203"/>
              <a:gd name="connsiteX64" fmla="*/ 117212 w 420766"/>
              <a:gd name="connsiteY64" fmla="*/ 562381 h 2251203"/>
              <a:gd name="connsiteX65" fmla="*/ 112706 w 420766"/>
              <a:gd name="connsiteY65" fmla="*/ 484811 h 2251203"/>
              <a:gd name="connsiteX66" fmla="*/ 94861 w 420766"/>
              <a:gd name="connsiteY66" fmla="*/ 427474 h 2251203"/>
              <a:gd name="connsiteX67" fmla="*/ 92608 w 420766"/>
              <a:gd name="connsiteY67" fmla="*/ 388690 h 2251203"/>
              <a:gd name="connsiteX68" fmla="*/ 89229 w 420766"/>
              <a:gd name="connsiteY68" fmla="*/ 330512 h 2251203"/>
              <a:gd name="connsiteX69" fmla="*/ 86976 w 420766"/>
              <a:gd name="connsiteY69" fmla="*/ 291727 h 2251203"/>
              <a:gd name="connsiteX70" fmla="*/ 69130 w 420766"/>
              <a:gd name="connsiteY70" fmla="*/ 234390 h 2251203"/>
              <a:gd name="connsiteX71" fmla="*/ 65751 w 420766"/>
              <a:gd name="connsiteY71" fmla="*/ 176212 h 2251203"/>
              <a:gd name="connsiteX72" fmla="*/ 47905 w 420766"/>
              <a:gd name="connsiteY72" fmla="*/ 118876 h 2251203"/>
              <a:gd name="connsiteX73" fmla="*/ 32312 w 420766"/>
              <a:gd name="connsiteY73" fmla="*/ 100324 h 2251203"/>
              <a:gd name="connsiteX74" fmla="*/ 16719 w 420766"/>
              <a:gd name="connsiteY74" fmla="*/ 81772 h 2251203"/>
              <a:gd name="connsiteX75" fmla="*/ 0 w 420766"/>
              <a:gd name="connsiteY75" fmla="*/ 43826 h 2251203"/>
              <a:gd name="connsiteX76" fmla="*/ 14467 w 420766"/>
              <a:gd name="connsiteY76" fmla="*/ 42986 h 2251203"/>
              <a:gd name="connsiteX77" fmla="*/ 27807 w 420766"/>
              <a:gd name="connsiteY77" fmla="*/ 22753 h 2251203"/>
              <a:gd name="connsiteX78" fmla="*/ 55614 w 420766"/>
              <a:gd name="connsiteY78" fmla="*/ 1681 h 2251203"/>
              <a:gd name="connsiteX0-1" fmla="*/ 55614 w 420766"/>
              <a:gd name="connsiteY0-2" fmla="*/ 1681 h 2251203"/>
              <a:gd name="connsiteX1-3" fmla="*/ 84547 w 420766"/>
              <a:gd name="connsiteY1-4" fmla="*/ 0 h 2251203"/>
              <a:gd name="connsiteX2-5" fmla="*/ 143540 w 420766"/>
              <a:gd name="connsiteY2-6" fmla="*/ 16031 h 2251203"/>
              <a:gd name="connsiteX3-7" fmla="*/ 172474 w 420766"/>
              <a:gd name="connsiteY3-8" fmla="*/ 14351 h 2251203"/>
              <a:gd name="connsiteX4-9" fmla="*/ 202534 w 420766"/>
              <a:gd name="connsiteY4-10" fmla="*/ 32063 h 2251203"/>
              <a:gd name="connsiteX5-11" fmla="*/ 247060 w 420766"/>
              <a:gd name="connsiteY5-12" fmla="*/ 48934 h 2251203"/>
              <a:gd name="connsiteX6-13" fmla="*/ 275993 w 420766"/>
              <a:gd name="connsiteY6-14" fmla="*/ 47254 h 2251203"/>
              <a:gd name="connsiteX7-15" fmla="*/ 291586 w 420766"/>
              <a:gd name="connsiteY7-16" fmla="*/ 65807 h 2251203"/>
              <a:gd name="connsiteX8-17" fmla="*/ 320519 w 420766"/>
              <a:gd name="connsiteY8-18" fmla="*/ 64126 h 2251203"/>
              <a:gd name="connsiteX9-19" fmla="*/ 336112 w 420766"/>
              <a:gd name="connsiteY9-20" fmla="*/ 82678 h 2251203"/>
              <a:gd name="connsiteX10-21" fmla="*/ 351705 w 420766"/>
              <a:gd name="connsiteY10-22" fmla="*/ 101230 h 2251203"/>
              <a:gd name="connsiteX11-23" fmla="*/ 367298 w 420766"/>
              <a:gd name="connsiteY11-24" fmla="*/ 119782 h 2251203"/>
              <a:gd name="connsiteX12-25" fmla="*/ 369551 w 420766"/>
              <a:gd name="connsiteY12-26" fmla="*/ 158567 h 2251203"/>
              <a:gd name="connsiteX13-27" fmla="*/ 356211 w 420766"/>
              <a:gd name="connsiteY13-28" fmla="*/ 178799 h 2251203"/>
              <a:gd name="connsiteX14-29" fmla="*/ 357337 w 420766"/>
              <a:gd name="connsiteY14-30" fmla="*/ 198193 h 2251203"/>
              <a:gd name="connsiteX15-31" fmla="*/ 343997 w 420766"/>
              <a:gd name="connsiteY15-32" fmla="*/ 218425 h 2251203"/>
              <a:gd name="connsiteX16-33" fmla="*/ 346250 w 420766"/>
              <a:gd name="connsiteY16-34" fmla="*/ 257210 h 2251203"/>
              <a:gd name="connsiteX17-35" fmla="*/ 332909 w 420766"/>
              <a:gd name="connsiteY17-36" fmla="*/ 277443 h 2251203"/>
              <a:gd name="connsiteX18-37" fmla="*/ 335162 w 420766"/>
              <a:gd name="connsiteY18-38" fmla="*/ 316227 h 2251203"/>
              <a:gd name="connsiteX19-39" fmla="*/ 322948 w 420766"/>
              <a:gd name="connsiteY19-40" fmla="*/ 355853 h 2251203"/>
              <a:gd name="connsiteX20-41" fmla="*/ 325201 w 420766"/>
              <a:gd name="connsiteY20-42" fmla="*/ 394638 h 2251203"/>
              <a:gd name="connsiteX21-43" fmla="*/ 328580 w 420766"/>
              <a:gd name="connsiteY21-44" fmla="*/ 452815 h 2251203"/>
              <a:gd name="connsiteX22-45" fmla="*/ 331959 w 420766"/>
              <a:gd name="connsiteY22-46" fmla="*/ 510992 h 2251203"/>
              <a:gd name="connsiteX23-47" fmla="*/ 336465 w 420766"/>
              <a:gd name="connsiteY23-48" fmla="*/ 588562 h 2251203"/>
              <a:gd name="connsiteX24-49" fmla="*/ 342097 w 420766"/>
              <a:gd name="connsiteY24-50" fmla="*/ 685524 h 2251203"/>
              <a:gd name="connsiteX25-51" fmla="*/ 348855 w 420766"/>
              <a:gd name="connsiteY25-52" fmla="*/ 801878 h 2251203"/>
              <a:gd name="connsiteX26-53" fmla="*/ 355613 w 420766"/>
              <a:gd name="connsiteY26-54" fmla="*/ 918233 h 2251203"/>
              <a:gd name="connsiteX27-55" fmla="*/ 362371 w 420766"/>
              <a:gd name="connsiteY27-56" fmla="*/ 1034588 h 2251203"/>
              <a:gd name="connsiteX28-57" fmla="*/ 369129 w 420766"/>
              <a:gd name="connsiteY28-58" fmla="*/ 1150942 h 2251203"/>
              <a:gd name="connsiteX29-59" fmla="*/ 374761 w 420766"/>
              <a:gd name="connsiteY29-60" fmla="*/ 1247905 h 2251203"/>
              <a:gd name="connsiteX30-61" fmla="*/ 380393 w 420766"/>
              <a:gd name="connsiteY30-62" fmla="*/ 1344867 h 2251203"/>
              <a:gd name="connsiteX31-63" fmla="*/ 384899 w 420766"/>
              <a:gd name="connsiteY31-64" fmla="*/ 1422436 h 2251203"/>
              <a:gd name="connsiteX32-65" fmla="*/ 389404 w 420766"/>
              <a:gd name="connsiteY32-66" fmla="*/ 1500007 h 2251203"/>
              <a:gd name="connsiteX33-67" fmla="*/ 392783 w 420766"/>
              <a:gd name="connsiteY33-68" fmla="*/ 1558184 h 2251203"/>
              <a:gd name="connsiteX34-69" fmla="*/ 410629 w 420766"/>
              <a:gd name="connsiteY34-70" fmla="*/ 1615520 h 2251203"/>
              <a:gd name="connsiteX35-71" fmla="*/ 415134 w 420766"/>
              <a:gd name="connsiteY35-72" fmla="*/ 1693091 h 2251203"/>
              <a:gd name="connsiteX36-73" fmla="*/ 420766 w 420766"/>
              <a:gd name="connsiteY36-74" fmla="*/ 1790052 h 2251203"/>
              <a:gd name="connsiteX37-75" fmla="*/ 410805 w 420766"/>
              <a:gd name="connsiteY37-76" fmla="*/ 1868463 h 2251203"/>
              <a:gd name="connsiteX38-77" fmla="*/ 401970 w 420766"/>
              <a:gd name="connsiteY38-78" fmla="*/ 1966265 h 2251203"/>
              <a:gd name="connsiteX39-79" fmla="*/ 390883 w 420766"/>
              <a:gd name="connsiteY39-80" fmla="*/ 2025283 h 2251203"/>
              <a:gd name="connsiteX40-81" fmla="*/ 379795 w 420766"/>
              <a:gd name="connsiteY40-82" fmla="*/ 2084300 h 2251203"/>
              <a:gd name="connsiteX41-83" fmla="*/ 354241 w 420766"/>
              <a:gd name="connsiteY41-84" fmla="*/ 2144158 h 2251203"/>
              <a:gd name="connsiteX42-85" fmla="*/ 327561 w 420766"/>
              <a:gd name="connsiteY42-86" fmla="*/ 2184624 h 2251203"/>
              <a:gd name="connsiteX43-87" fmla="*/ 299754 w 420766"/>
              <a:gd name="connsiteY43-88" fmla="*/ 2205696 h 2251203"/>
              <a:gd name="connsiteX44-89" fmla="*/ 271946 w 420766"/>
              <a:gd name="connsiteY44-90" fmla="*/ 2226769 h 2251203"/>
              <a:gd name="connsiteX45-91" fmla="*/ 244139 w 420766"/>
              <a:gd name="connsiteY45-92" fmla="*/ 2247842 h 2251203"/>
              <a:gd name="connsiteX46-93" fmla="*/ 215206 w 420766"/>
              <a:gd name="connsiteY46-94" fmla="*/ 2249523 h 2251203"/>
              <a:gd name="connsiteX47-95" fmla="*/ 186272 w 420766"/>
              <a:gd name="connsiteY47-96" fmla="*/ 2251203 h 2251203"/>
              <a:gd name="connsiteX48-97" fmla="*/ 170680 w 420766"/>
              <a:gd name="connsiteY48-98" fmla="*/ 2232651 h 2251203"/>
              <a:gd name="connsiteX49-99" fmla="*/ 162257 w 420766"/>
              <a:gd name="connsiteY49-100" fmla="*/ 2213536 h 2251203"/>
              <a:gd name="connsiteX50-101" fmla="*/ 138612 w 420766"/>
              <a:gd name="connsiteY50-102" fmla="*/ 1806441 h 2251203"/>
              <a:gd name="connsiteX51-103" fmla="*/ 145899 w 420766"/>
              <a:gd name="connsiteY51-104" fmla="*/ 1806017 h 2251203"/>
              <a:gd name="connsiteX52-105" fmla="*/ 173706 w 420766"/>
              <a:gd name="connsiteY52-106" fmla="*/ 1784944 h 2251203"/>
              <a:gd name="connsiteX53-107" fmla="*/ 171454 w 420766"/>
              <a:gd name="connsiteY53-108" fmla="*/ 1746160 h 2251203"/>
              <a:gd name="connsiteX54-109" fmla="*/ 170327 w 420766"/>
              <a:gd name="connsiteY54-110" fmla="*/ 1726767 h 2251203"/>
              <a:gd name="connsiteX55-111" fmla="*/ 166948 w 420766"/>
              <a:gd name="connsiteY55-112" fmla="*/ 1668591 h 2251203"/>
              <a:gd name="connsiteX56-113" fmla="*/ 163569 w 420766"/>
              <a:gd name="connsiteY56-114" fmla="*/ 1610413 h 2251203"/>
              <a:gd name="connsiteX57-115" fmla="*/ 159064 w 420766"/>
              <a:gd name="connsiteY57-116" fmla="*/ 1532843 h 2251203"/>
              <a:gd name="connsiteX58-117" fmla="*/ 169025 w 420766"/>
              <a:gd name="connsiteY58-118" fmla="*/ 1454433 h 2251203"/>
              <a:gd name="connsiteX59-119" fmla="*/ 158887 w 420766"/>
              <a:gd name="connsiteY59-120" fmla="*/ 1279901 h 2251203"/>
              <a:gd name="connsiteX60-121" fmla="*/ 148750 w 420766"/>
              <a:gd name="connsiteY60-122" fmla="*/ 1105369 h 2251203"/>
              <a:gd name="connsiteX61-123" fmla="*/ 129602 w 420766"/>
              <a:gd name="connsiteY61-124" fmla="*/ 775698 h 2251203"/>
              <a:gd name="connsiteX62-125" fmla="*/ 120591 w 420766"/>
              <a:gd name="connsiteY62-126" fmla="*/ 620558 h 2251203"/>
              <a:gd name="connsiteX63-127" fmla="*/ 117212 w 420766"/>
              <a:gd name="connsiteY63-128" fmla="*/ 562381 h 2251203"/>
              <a:gd name="connsiteX64-129" fmla="*/ 112706 w 420766"/>
              <a:gd name="connsiteY64-130" fmla="*/ 484811 h 2251203"/>
              <a:gd name="connsiteX65-131" fmla="*/ 94861 w 420766"/>
              <a:gd name="connsiteY65-132" fmla="*/ 427474 h 2251203"/>
              <a:gd name="connsiteX66-133" fmla="*/ 92608 w 420766"/>
              <a:gd name="connsiteY66-134" fmla="*/ 388690 h 2251203"/>
              <a:gd name="connsiteX67-135" fmla="*/ 89229 w 420766"/>
              <a:gd name="connsiteY67-136" fmla="*/ 330512 h 2251203"/>
              <a:gd name="connsiteX68-137" fmla="*/ 86976 w 420766"/>
              <a:gd name="connsiteY68-138" fmla="*/ 291727 h 2251203"/>
              <a:gd name="connsiteX69-139" fmla="*/ 69130 w 420766"/>
              <a:gd name="connsiteY69-140" fmla="*/ 234390 h 2251203"/>
              <a:gd name="connsiteX70-141" fmla="*/ 65751 w 420766"/>
              <a:gd name="connsiteY70-142" fmla="*/ 176212 h 2251203"/>
              <a:gd name="connsiteX71-143" fmla="*/ 47905 w 420766"/>
              <a:gd name="connsiteY71-144" fmla="*/ 118876 h 2251203"/>
              <a:gd name="connsiteX72-145" fmla="*/ 32312 w 420766"/>
              <a:gd name="connsiteY72-146" fmla="*/ 100324 h 2251203"/>
              <a:gd name="connsiteX73-147" fmla="*/ 16719 w 420766"/>
              <a:gd name="connsiteY73-148" fmla="*/ 81772 h 2251203"/>
              <a:gd name="connsiteX74-149" fmla="*/ 0 w 420766"/>
              <a:gd name="connsiteY74-150" fmla="*/ 43826 h 2251203"/>
              <a:gd name="connsiteX75-151" fmla="*/ 14467 w 420766"/>
              <a:gd name="connsiteY75-152" fmla="*/ 42986 h 2251203"/>
              <a:gd name="connsiteX76-153" fmla="*/ 27807 w 420766"/>
              <a:gd name="connsiteY76-154" fmla="*/ 22753 h 2251203"/>
              <a:gd name="connsiteX77-155" fmla="*/ 55614 w 420766"/>
              <a:gd name="connsiteY77-156" fmla="*/ 1681 h 2251203"/>
              <a:gd name="connsiteX0-157" fmla="*/ 55614 w 420766"/>
              <a:gd name="connsiteY0-158" fmla="*/ 1681 h 2251203"/>
              <a:gd name="connsiteX1-159" fmla="*/ 84547 w 420766"/>
              <a:gd name="connsiteY1-160" fmla="*/ 0 h 2251203"/>
              <a:gd name="connsiteX2-161" fmla="*/ 143540 w 420766"/>
              <a:gd name="connsiteY2-162" fmla="*/ 16031 h 2251203"/>
              <a:gd name="connsiteX3-163" fmla="*/ 172474 w 420766"/>
              <a:gd name="connsiteY3-164" fmla="*/ 14351 h 2251203"/>
              <a:gd name="connsiteX4-165" fmla="*/ 202534 w 420766"/>
              <a:gd name="connsiteY4-166" fmla="*/ 32063 h 2251203"/>
              <a:gd name="connsiteX5-167" fmla="*/ 247060 w 420766"/>
              <a:gd name="connsiteY5-168" fmla="*/ 48934 h 2251203"/>
              <a:gd name="connsiteX6-169" fmla="*/ 275993 w 420766"/>
              <a:gd name="connsiteY6-170" fmla="*/ 47254 h 2251203"/>
              <a:gd name="connsiteX7-171" fmla="*/ 291586 w 420766"/>
              <a:gd name="connsiteY7-172" fmla="*/ 65807 h 2251203"/>
              <a:gd name="connsiteX8-173" fmla="*/ 320519 w 420766"/>
              <a:gd name="connsiteY8-174" fmla="*/ 64126 h 2251203"/>
              <a:gd name="connsiteX9-175" fmla="*/ 336112 w 420766"/>
              <a:gd name="connsiteY9-176" fmla="*/ 82678 h 2251203"/>
              <a:gd name="connsiteX10-177" fmla="*/ 351705 w 420766"/>
              <a:gd name="connsiteY10-178" fmla="*/ 101230 h 2251203"/>
              <a:gd name="connsiteX11-179" fmla="*/ 367298 w 420766"/>
              <a:gd name="connsiteY11-180" fmla="*/ 119782 h 2251203"/>
              <a:gd name="connsiteX12-181" fmla="*/ 369551 w 420766"/>
              <a:gd name="connsiteY12-182" fmla="*/ 158567 h 2251203"/>
              <a:gd name="connsiteX13-183" fmla="*/ 356211 w 420766"/>
              <a:gd name="connsiteY13-184" fmla="*/ 178799 h 2251203"/>
              <a:gd name="connsiteX14-185" fmla="*/ 357337 w 420766"/>
              <a:gd name="connsiteY14-186" fmla="*/ 198193 h 2251203"/>
              <a:gd name="connsiteX15-187" fmla="*/ 343997 w 420766"/>
              <a:gd name="connsiteY15-188" fmla="*/ 218425 h 2251203"/>
              <a:gd name="connsiteX16-189" fmla="*/ 346250 w 420766"/>
              <a:gd name="connsiteY16-190" fmla="*/ 257210 h 2251203"/>
              <a:gd name="connsiteX17-191" fmla="*/ 332909 w 420766"/>
              <a:gd name="connsiteY17-192" fmla="*/ 277443 h 2251203"/>
              <a:gd name="connsiteX18-193" fmla="*/ 335162 w 420766"/>
              <a:gd name="connsiteY18-194" fmla="*/ 316227 h 2251203"/>
              <a:gd name="connsiteX19-195" fmla="*/ 322948 w 420766"/>
              <a:gd name="connsiteY19-196" fmla="*/ 355853 h 2251203"/>
              <a:gd name="connsiteX20-197" fmla="*/ 325201 w 420766"/>
              <a:gd name="connsiteY20-198" fmla="*/ 394638 h 2251203"/>
              <a:gd name="connsiteX21-199" fmla="*/ 328580 w 420766"/>
              <a:gd name="connsiteY21-200" fmla="*/ 452815 h 2251203"/>
              <a:gd name="connsiteX22-201" fmla="*/ 331959 w 420766"/>
              <a:gd name="connsiteY22-202" fmla="*/ 510992 h 2251203"/>
              <a:gd name="connsiteX23-203" fmla="*/ 336465 w 420766"/>
              <a:gd name="connsiteY23-204" fmla="*/ 588562 h 2251203"/>
              <a:gd name="connsiteX24-205" fmla="*/ 342097 w 420766"/>
              <a:gd name="connsiteY24-206" fmla="*/ 685524 h 2251203"/>
              <a:gd name="connsiteX25-207" fmla="*/ 348855 w 420766"/>
              <a:gd name="connsiteY25-208" fmla="*/ 801878 h 2251203"/>
              <a:gd name="connsiteX26-209" fmla="*/ 355613 w 420766"/>
              <a:gd name="connsiteY26-210" fmla="*/ 918233 h 2251203"/>
              <a:gd name="connsiteX27-211" fmla="*/ 362371 w 420766"/>
              <a:gd name="connsiteY27-212" fmla="*/ 1034588 h 2251203"/>
              <a:gd name="connsiteX28-213" fmla="*/ 369129 w 420766"/>
              <a:gd name="connsiteY28-214" fmla="*/ 1150942 h 2251203"/>
              <a:gd name="connsiteX29-215" fmla="*/ 374761 w 420766"/>
              <a:gd name="connsiteY29-216" fmla="*/ 1247905 h 2251203"/>
              <a:gd name="connsiteX30-217" fmla="*/ 380393 w 420766"/>
              <a:gd name="connsiteY30-218" fmla="*/ 1344867 h 2251203"/>
              <a:gd name="connsiteX31-219" fmla="*/ 384899 w 420766"/>
              <a:gd name="connsiteY31-220" fmla="*/ 1422436 h 2251203"/>
              <a:gd name="connsiteX32-221" fmla="*/ 389404 w 420766"/>
              <a:gd name="connsiteY32-222" fmla="*/ 1500007 h 2251203"/>
              <a:gd name="connsiteX33-223" fmla="*/ 392783 w 420766"/>
              <a:gd name="connsiteY33-224" fmla="*/ 1558184 h 2251203"/>
              <a:gd name="connsiteX34-225" fmla="*/ 410629 w 420766"/>
              <a:gd name="connsiteY34-226" fmla="*/ 1615520 h 2251203"/>
              <a:gd name="connsiteX35-227" fmla="*/ 415134 w 420766"/>
              <a:gd name="connsiteY35-228" fmla="*/ 1693091 h 2251203"/>
              <a:gd name="connsiteX36-229" fmla="*/ 420766 w 420766"/>
              <a:gd name="connsiteY36-230" fmla="*/ 1790052 h 2251203"/>
              <a:gd name="connsiteX37-231" fmla="*/ 410805 w 420766"/>
              <a:gd name="connsiteY37-232" fmla="*/ 1868463 h 2251203"/>
              <a:gd name="connsiteX38-233" fmla="*/ 401970 w 420766"/>
              <a:gd name="connsiteY38-234" fmla="*/ 1966265 h 2251203"/>
              <a:gd name="connsiteX39-235" fmla="*/ 390883 w 420766"/>
              <a:gd name="connsiteY39-236" fmla="*/ 2025283 h 2251203"/>
              <a:gd name="connsiteX40-237" fmla="*/ 379795 w 420766"/>
              <a:gd name="connsiteY40-238" fmla="*/ 2084300 h 2251203"/>
              <a:gd name="connsiteX41-239" fmla="*/ 354241 w 420766"/>
              <a:gd name="connsiteY41-240" fmla="*/ 2144158 h 2251203"/>
              <a:gd name="connsiteX42-241" fmla="*/ 327561 w 420766"/>
              <a:gd name="connsiteY42-242" fmla="*/ 2184624 h 2251203"/>
              <a:gd name="connsiteX43-243" fmla="*/ 299754 w 420766"/>
              <a:gd name="connsiteY43-244" fmla="*/ 2205696 h 2251203"/>
              <a:gd name="connsiteX44-245" fmla="*/ 271946 w 420766"/>
              <a:gd name="connsiteY44-246" fmla="*/ 2226769 h 2251203"/>
              <a:gd name="connsiteX45-247" fmla="*/ 244139 w 420766"/>
              <a:gd name="connsiteY45-248" fmla="*/ 2247842 h 2251203"/>
              <a:gd name="connsiteX46-249" fmla="*/ 215206 w 420766"/>
              <a:gd name="connsiteY46-250" fmla="*/ 2249523 h 2251203"/>
              <a:gd name="connsiteX47-251" fmla="*/ 186272 w 420766"/>
              <a:gd name="connsiteY47-252" fmla="*/ 2251203 h 2251203"/>
              <a:gd name="connsiteX48-253" fmla="*/ 170680 w 420766"/>
              <a:gd name="connsiteY48-254" fmla="*/ 2232651 h 2251203"/>
              <a:gd name="connsiteX49-255" fmla="*/ 162257 w 420766"/>
              <a:gd name="connsiteY49-256" fmla="*/ 2213536 h 2251203"/>
              <a:gd name="connsiteX50-257" fmla="*/ 138612 w 420766"/>
              <a:gd name="connsiteY50-258" fmla="*/ 1806441 h 2251203"/>
              <a:gd name="connsiteX51-259" fmla="*/ 173706 w 420766"/>
              <a:gd name="connsiteY51-260" fmla="*/ 1784944 h 2251203"/>
              <a:gd name="connsiteX52-261" fmla="*/ 171454 w 420766"/>
              <a:gd name="connsiteY52-262" fmla="*/ 1746160 h 2251203"/>
              <a:gd name="connsiteX53-263" fmla="*/ 170327 w 420766"/>
              <a:gd name="connsiteY53-264" fmla="*/ 1726767 h 2251203"/>
              <a:gd name="connsiteX54-265" fmla="*/ 166948 w 420766"/>
              <a:gd name="connsiteY54-266" fmla="*/ 1668591 h 2251203"/>
              <a:gd name="connsiteX55-267" fmla="*/ 163569 w 420766"/>
              <a:gd name="connsiteY55-268" fmla="*/ 1610413 h 2251203"/>
              <a:gd name="connsiteX56-269" fmla="*/ 159064 w 420766"/>
              <a:gd name="connsiteY56-270" fmla="*/ 1532843 h 2251203"/>
              <a:gd name="connsiteX57-271" fmla="*/ 169025 w 420766"/>
              <a:gd name="connsiteY57-272" fmla="*/ 1454433 h 2251203"/>
              <a:gd name="connsiteX58-273" fmla="*/ 158887 w 420766"/>
              <a:gd name="connsiteY58-274" fmla="*/ 1279901 h 2251203"/>
              <a:gd name="connsiteX59-275" fmla="*/ 148750 w 420766"/>
              <a:gd name="connsiteY59-276" fmla="*/ 1105369 h 2251203"/>
              <a:gd name="connsiteX60-277" fmla="*/ 129602 w 420766"/>
              <a:gd name="connsiteY60-278" fmla="*/ 775698 h 2251203"/>
              <a:gd name="connsiteX61-279" fmla="*/ 120591 w 420766"/>
              <a:gd name="connsiteY61-280" fmla="*/ 620558 h 2251203"/>
              <a:gd name="connsiteX62-281" fmla="*/ 117212 w 420766"/>
              <a:gd name="connsiteY62-282" fmla="*/ 562381 h 2251203"/>
              <a:gd name="connsiteX63-283" fmla="*/ 112706 w 420766"/>
              <a:gd name="connsiteY63-284" fmla="*/ 484811 h 2251203"/>
              <a:gd name="connsiteX64-285" fmla="*/ 94861 w 420766"/>
              <a:gd name="connsiteY64-286" fmla="*/ 427474 h 2251203"/>
              <a:gd name="connsiteX65-287" fmla="*/ 92608 w 420766"/>
              <a:gd name="connsiteY65-288" fmla="*/ 388690 h 2251203"/>
              <a:gd name="connsiteX66-289" fmla="*/ 89229 w 420766"/>
              <a:gd name="connsiteY66-290" fmla="*/ 330512 h 2251203"/>
              <a:gd name="connsiteX67-291" fmla="*/ 86976 w 420766"/>
              <a:gd name="connsiteY67-292" fmla="*/ 291727 h 2251203"/>
              <a:gd name="connsiteX68-293" fmla="*/ 69130 w 420766"/>
              <a:gd name="connsiteY68-294" fmla="*/ 234390 h 2251203"/>
              <a:gd name="connsiteX69-295" fmla="*/ 65751 w 420766"/>
              <a:gd name="connsiteY69-296" fmla="*/ 176212 h 2251203"/>
              <a:gd name="connsiteX70-297" fmla="*/ 47905 w 420766"/>
              <a:gd name="connsiteY70-298" fmla="*/ 118876 h 2251203"/>
              <a:gd name="connsiteX71-299" fmla="*/ 32312 w 420766"/>
              <a:gd name="connsiteY71-300" fmla="*/ 100324 h 2251203"/>
              <a:gd name="connsiteX72-301" fmla="*/ 16719 w 420766"/>
              <a:gd name="connsiteY72-302" fmla="*/ 81772 h 2251203"/>
              <a:gd name="connsiteX73-303" fmla="*/ 0 w 420766"/>
              <a:gd name="connsiteY73-304" fmla="*/ 43826 h 2251203"/>
              <a:gd name="connsiteX74-305" fmla="*/ 14467 w 420766"/>
              <a:gd name="connsiteY74-306" fmla="*/ 42986 h 2251203"/>
              <a:gd name="connsiteX75-307" fmla="*/ 27807 w 420766"/>
              <a:gd name="connsiteY75-308" fmla="*/ 22753 h 2251203"/>
              <a:gd name="connsiteX76-309" fmla="*/ 55614 w 420766"/>
              <a:gd name="connsiteY76-310" fmla="*/ 1681 h 2251203"/>
              <a:gd name="connsiteX0-311" fmla="*/ 55614 w 420766"/>
              <a:gd name="connsiteY0-312" fmla="*/ 1681 h 2251203"/>
              <a:gd name="connsiteX1-313" fmla="*/ 84547 w 420766"/>
              <a:gd name="connsiteY1-314" fmla="*/ 0 h 2251203"/>
              <a:gd name="connsiteX2-315" fmla="*/ 143540 w 420766"/>
              <a:gd name="connsiteY2-316" fmla="*/ 16031 h 2251203"/>
              <a:gd name="connsiteX3-317" fmla="*/ 172474 w 420766"/>
              <a:gd name="connsiteY3-318" fmla="*/ 14351 h 2251203"/>
              <a:gd name="connsiteX4-319" fmla="*/ 202534 w 420766"/>
              <a:gd name="connsiteY4-320" fmla="*/ 32063 h 2251203"/>
              <a:gd name="connsiteX5-321" fmla="*/ 247060 w 420766"/>
              <a:gd name="connsiteY5-322" fmla="*/ 48934 h 2251203"/>
              <a:gd name="connsiteX6-323" fmla="*/ 275993 w 420766"/>
              <a:gd name="connsiteY6-324" fmla="*/ 47254 h 2251203"/>
              <a:gd name="connsiteX7-325" fmla="*/ 291586 w 420766"/>
              <a:gd name="connsiteY7-326" fmla="*/ 65807 h 2251203"/>
              <a:gd name="connsiteX8-327" fmla="*/ 320519 w 420766"/>
              <a:gd name="connsiteY8-328" fmla="*/ 64126 h 2251203"/>
              <a:gd name="connsiteX9-329" fmla="*/ 336112 w 420766"/>
              <a:gd name="connsiteY9-330" fmla="*/ 82678 h 2251203"/>
              <a:gd name="connsiteX10-331" fmla="*/ 351705 w 420766"/>
              <a:gd name="connsiteY10-332" fmla="*/ 101230 h 2251203"/>
              <a:gd name="connsiteX11-333" fmla="*/ 367298 w 420766"/>
              <a:gd name="connsiteY11-334" fmla="*/ 119782 h 2251203"/>
              <a:gd name="connsiteX12-335" fmla="*/ 369551 w 420766"/>
              <a:gd name="connsiteY12-336" fmla="*/ 158567 h 2251203"/>
              <a:gd name="connsiteX13-337" fmla="*/ 356211 w 420766"/>
              <a:gd name="connsiteY13-338" fmla="*/ 178799 h 2251203"/>
              <a:gd name="connsiteX14-339" fmla="*/ 357337 w 420766"/>
              <a:gd name="connsiteY14-340" fmla="*/ 198193 h 2251203"/>
              <a:gd name="connsiteX15-341" fmla="*/ 343997 w 420766"/>
              <a:gd name="connsiteY15-342" fmla="*/ 218425 h 2251203"/>
              <a:gd name="connsiteX16-343" fmla="*/ 346250 w 420766"/>
              <a:gd name="connsiteY16-344" fmla="*/ 257210 h 2251203"/>
              <a:gd name="connsiteX17-345" fmla="*/ 332909 w 420766"/>
              <a:gd name="connsiteY17-346" fmla="*/ 277443 h 2251203"/>
              <a:gd name="connsiteX18-347" fmla="*/ 335162 w 420766"/>
              <a:gd name="connsiteY18-348" fmla="*/ 316227 h 2251203"/>
              <a:gd name="connsiteX19-349" fmla="*/ 322948 w 420766"/>
              <a:gd name="connsiteY19-350" fmla="*/ 355853 h 2251203"/>
              <a:gd name="connsiteX20-351" fmla="*/ 325201 w 420766"/>
              <a:gd name="connsiteY20-352" fmla="*/ 394638 h 2251203"/>
              <a:gd name="connsiteX21-353" fmla="*/ 328580 w 420766"/>
              <a:gd name="connsiteY21-354" fmla="*/ 452815 h 2251203"/>
              <a:gd name="connsiteX22-355" fmla="*/ 331959 w 420766"/>
              <a:gd name="connsiteY22-356" fmla="*/ 510992 h 2251203"/>
              <a:gd name="connsiteX23-357" fmla="*/ 336465 w 420766"/>
              <a:gd name="connsiteY23-358" fmla="*/ 588562 h 2251203"/>
              <a:gd name="connsiteX24-359" fmla="*/ 342097 w 420766"/>
              <a:gd name="connsiteY24-360" fmla="*/ 685524 h 2251203"/>
              <a:gd name="connsiteX25-361" fmla="*/ 348855 w 420766"/>
              <a:gd name="connsiteY25-362" fmla="*/ 801878 h 2251203"/>
              <a:gd name="connsiteX26-363" fmla="*/ 355613 w 420766"/>
              <a:gd name="connsiteY26-364" fmla="*/ 918233 h 2251203"/>
              <a:gd name="connsiteX27-365" fmla="*/ 362371 w 420766"/>
              <a:gd name="connsiteY27-366" fmla="*/ 1034588 h 2251203"/>
              <a:gd name="connsiteX28-367" fmla="*/ 369129 w 420766"/>
              <a:gd name="connsiteY28-368" fmla="*/ 1150942 h 2251203"/>
              <a:gd name="connsiteX29-369" fmla="*/ 374761 w 420766"/>
              <a:gd name="connsiteY29-370" fmla="*/ 1247905 h 2251203"/>
              <a:gd name="connsiteX30-371" fmla="*/ 380393 w 420766"/>
              <a:gd name="connsiteY30-372" fmla="*/ 1344867 h 2251203"/>
              <a:gd name="connsiteX31-373" fmla="*/ 384899 w 420766"/>
              <a:gd name="connsiteY31-374" fmla="*/ 1422436 h 2251203"/>
              <a:gd name="connsiteX32-375" fmla="*/ 389404 w 420766"/>
              <a:gd name="connsiteY32-376" fmla="*/ 1500007 h 2251203"/>
              <a:gd name="connsiteX33-377" fmla="*/ 392783 w 420766"/>
              <a:gd name="connsiteY33-378" fmla="*/ 1558184 h 2251203"/>
              <a:gd name="connsiteX34-379" fmla="*/ 410629 w 420766"/>
              <a:gd name="connsiteY34-380" fmla="*/ 1615520 h 2251203"/>
              <a:gd name="connsiteX35-381" fmla="*/ 415134 w 420766"/>
              <a:gd name="connsiteY35-382" fmla="*/ 1693091 h 2251203"/>
              <a:gd name="connsiteX36-383" fmla="*/ 420766 w 420766"/>
              <a:gd name="connsiteY36-384" fmla="*/ 1790052 h 2251203"/>
              <a:gd name="connsiteX37-385" fmla="*/ 410805 w 420766"/>
              <a:gd name="connsiteY37-386" fmla="*/ 1868463 h 2251203"/>
              <a:gd name="connsiteX38-387" fmla="*/ 401970 w 420766"/>
              <a:gd name="connsiteY38-388" fmla="*/ 1966265 h 2251203"/>
              <a:gd name="connsiteX39-389" fmla="*/ 390883 w 420766"/>
              <a:gd name="connsiteY39-390" fmla="*/ 2025283 h 2251203"/>
              <a:gd name="connsiteX40-391" fmla="*/ 379795 w 420766"/>
              <a:gd name="connsiteY40-392" fmla="*/ 2084300 h 2251203"/>
              <a:gd name="connsiteX41-393" fmla="*/ 354241 w 420766"/>
              <a:gd name="connsiteY41-394" fmla="*/ 2144158 h 2251203"/>
              <a:gd name="connsiteX42-395" fmla="*/ 327561 w 420766"/>
              <a:gd name="connsiteY42-396" fmla="*/ 2184624 h 2251203"/>
              <a:gd name="connsiteX43-397" fmla="*/ 299754 w 420766"/>
              <a:gd name="connsiteY43-398" fmla="*/ 2205696 h 2251203"/>
              <a:gd name="connsiteX44-399" fmla="*/ 271946 w 420766"/>
              <a:gd name="connsiteY44-400" fmla="*/ 2226769 h 2251203"/>
              <a:gd name="connsiteX45-401" fmla="*/ 244139 w 420766"/>
              <a:gd name="connsiteY45-402" fmla="*/ 2247842 h 2251203"/>
              <a:gd name="connsiteX46-403" fmla="*/ 215206 w 420766"/>
              <a:gd name="connsiteY46-404" fmla="*/ 2249523 h 2251203"/>
              <a:gd name="connsiteX47-405" fmla="*/ 186272 w 420766"/>
              <a:gd name="connsiteY47-406" fmla="*/ 2251203 h 2251203"/>
              <a:gd name="connsiteX48-407" fmla="*/ 170680 w 420766"/>
              <a:gd name="connsiteY48-408" fmla="*/ 2232651 h 2251203"/>
              <a:gd name="connsiteX49-409" fmla="*/ 162257 w 420766"/>
              <a:gd name="connsiteY49-410" fmla="*/ 2213536 h 2251203"/>
              <a:gd name="connsiteX50-411" fmla="*/ 173706 w 420766"/>
              <a:gd name="connsiteY50-412" fmla="*/ 1784944 h 2251203"/>
              <a:gd name="connsiteX51-413" fmla="*/ 171454 w 420766"/>
              <a:gd name="connsiteY51-414" fmla="*/ 1746160 h 2251203"/>
              <a:gd name="connsiteX52-415" fmla="*/ 170327 w 420766"/>
              <a:gd name="connsiteY52-416" fmla="*/ 1726767 h 2251203"/>
              <a:gd name="connsiteX53-417" fmla="*/ 166948 w 420766"/>
              <a:gd name="connsiteY53-418" fmla="*/ 1668591 h 2251203"/>
              <a:gd name="connsiteX54-419" fmla="*/ 163569 w 420766"/>
              <a:gd name="connsiteY54-420" fmla="*/ 1610413 h 2251203"/>
              <a:gd name="connsiteX55-421" fmla="*/ 159064 w 420766"/>
              <a:gd name="connsiteY55-422" fmla="*/ 1532843 h 2251203"/>
              <a:gd name="connsiteX56-423" fmla="*/ 169025 w 420766"/>
              <a:gd name="connsiteY56-424" fmla="*/ 1454433 h 2251203"/>
              <a:gd name="connsiteX57-425" fmla="*/ 158887 w 420766"/>
              <a:gd name="connsiteY57-426" fmla="*/ 1279901 h 2251203"/>
              <a:gd name="connsiteX58-427" fmla="*/ 148750 w 420766"/>
              <a:gd name="connsiteY58-428" fmla="*/ 1105369 h 2251203"/>
              <a:gd name="connsiteX59-429" fmla="*/ 129602 w 420766"/>
              <a:gd name="connsiteY59-430" fmla="*/ 775698 h 2251203"/>
              <a:gd name="connsiteX60-431" fmla="*/ 120591 w 420766"/>
              <a:gd name="connsiteY60-432" fmla="*/ 620558 h 2251203"/>
              <a:gd name="connsiteX61-433" fmla="*/ 117212 w 420766"/>
              <a:gd name="connsiteY61-434" fmla="*/ 562381 h 2251203"/>
              <a:gd name="connsiteX62-435" fmla="*/ 112706 w 420766"/>
              <a:gd name="connsiteY62-436" fmla="*/ 484811 h 2251203"/>
              <a:gd name="connsiteX63-437" fmla="*/ 94861 w 420766"/>
              <a:gd name="connsiteY63-438" fmla="*/ 427474 h 2251203"/>
              <a:gd name="connsiteX64-439" fmla="*/ 92608 w 420766"/>
              <a:gd name="connsiteY64-440" fmla="*/ 388690 h 2251203"/>
              <a:gd name="connsiteX65-441" fmla="*/ 89229 w 420766"/>
              <a:gd name="connsiteY65-442" fmla="*/ 330512 h 2251203"/>
              <a:gd name="connsiteX66-443" fmla="*/ 86976 w 420766"/>
              <a:gd name="connsiteY66-444" fmla="*/ 291727 h 2251203"/>
              <a:gd name="connsiteX67-445" fmla="*/ 69130 w 420766"/>
              <a:gd name="connsiteY67-446" fmla="*/ 234390 h 2251203"/>
              <a:gd name="connsiteX68-447" fmla="*/ 65751 w 420766"/>
              <a:gd name="connsiteY68-448" fmla="*/ 176212 h 2251203"/>
              <a:gd name="connsiteX69-449" fmla="*/ 47905 w 420766"/>
              <a:gd name="connsiteY69-450" fmla="*/ 118876 h 2251203"/>
              <a:gd name="connsiteX70-451" fmla="*/ 32312 w 420766"/>
              <a:gd name="connsiteY70-452" fmla="*/ 100324 h 2251203"/>
              <a:gd name="connsiteX71-453" fmla="*/ 16719 w 420766"/>
              <a:gd name="connsiteY71-454" fmla="*/ 81772 h 2251203"/>
              <a:gd name="connsiteX72-455" fmla="*/ 0 w 420766"/>
              <a:gd name="connsiteY72-456" fmla="*/ 43826 h 2251203"/>
              <a:gd name="connsiteX73-457" fmla="*/ 14467 w 420766"/>
              <a:gd name="connsiteY73-458" fmla="*/ 42986 h 2251203"/>
              <a:gd name="connsiteX74-459" fmla="*/ 27807 w 420766"/>
              <a:gd name="connsiteY74-460" fmla="*/ 22753 h 2251203"/>
              <a:gd name="connsiteX75-461" fmla="*/ 55614 w 420766"/>
              <a:gd name="connsiteY75-462" fmla="*/ 1681 h 2251203"/>
              <a:gd name="connsiteX0-463" fmla="*/ 55614 w 420766"/>
              <a:gd name="connsiteY0-464" fmla="*/ 1681 h 2251203"/>
              <a:gd name="connsiteX1-465" fmla="*/ 84547 w 420766"/>
              <a:gd name="connsiteY1-466" fmla="*/ 0 h 2251203"/>
              <a:gd name="connsiteX2-467" fmla="*/ 143540 w 420766"/>
              <a:gd name="connsiteY2-468" fmla="*/ 16031 h 2251203"/>
              <a:gd name="connsiteX3-469" fmla="*/ 172474 w 420766"/>
              <a:gd name="connsiteY3-470" fmla="*/ 14351 h 2251203"/>
              <a:gd name="connsiteX4-471" fmla="*/ 202534 w 420766"/>
              <a:gd name="connsiteY4-472" fmla="*/ 32063 h 2251203"/>
              <a:gd name="connsiteX5-473" fmla="*/ 247060 w 420766"/>
              <a:gd name="connsiteY5-474" fmla="*/ 48934 h 2251203"/>
              <a:gd name="connsiteX6-475" fmla="*/ 275993 w 420766"/>
              <a:gd name="connsiteY6-476" fmla="*/ 47254 h 2251203"/>
              <a:gd name="connsiteX7-477" fmla="*/ 291586 w 420766"/>
              <a:gd name="connsiteY7-478" fmla="*/ 65807 h 2251203"/>
              <a:gd name="connsiteX8-479" fmla="*/ 320519 w 420766"/>
              <a:gd name="connsiteY8-480" fmla="*/ 64126 h 2251203"/>
              <a:gd name="connsiteX9-481" fmla="*/ 336112 w 420766"/>
              <a:gd name="connsiteY9-482" fmla="*/ 82678 h 2251203"/>
              <a:gd name="connsiteX10-483" fmla="*/ 351705 w 420766"/>
              <a:gd name="connsiteY10-484" fmla="*/ 101230 h 2251203"/>
              <a:gd name="connsiteX11-485" fmla="*/ 367298 w 420766"/>
              <a:gd name="connsiteY11-486" fmla="*/ 119782 h 2251203"/>
              <a:gd name="connsiteX12-487" fmla="*/ 369551 w 420766"/>
              <a:gd name="connsiteY12-488" fmla="*/ 158567 h 2251203"/>
              <a:gd name="connsiteX13-489" fmla="*/ 356211 w 420766"/>
              <a:gd name="connsiteY13-490" fmla="*/ 178799 h 2251203"/>
              <a:gd name="connsiteX14-491" fmla="*/ 357337 w 420766"/>
              <a:gd name="connsiteY14-492" fmla="*/ 198193 h 2251203"/>
              <a:gd name="connsiteX15-493" fmla="*/ 343997 w 420766"/>
              <a:gd name="connsiteY15-494" fmla="*/ 218425 h 2251203"/>
              <a:gd name="connsiteX16-495" fmla="*/ 346250 w 420766"/>
              <a:gd name="connsiteY16-496" fmla="*/ 257210 h 2251203"/>
              <a:gd name="connsiteX17-497" fmla="*/ 332909 w 420766"/>
              <a:gd name="connsiteY17-498" fmla="*/ 277443 h 2251203"/>
              <a:gd name="connsiteX18-499" fmla="*/ 335162 w 420766"/>
              <a:gd name="connsiteY18-500" fmla="*/ 316227 h 2251203"/>
              <a:gd name="connsiteX19-501" fmla="*/ 322948 w 420766"/>
              <a:gd name="connsiteY19-502" fmla="*/ 355853 h 2251203"/>
              <a:gd name="connsiteX20-503" fmla="*/ 325201 w 420766"/>
              <a:gd name="connsiteY20-504" fmla="*/ 394638 h 2251203"/>
              <a:gd name="connsiteX21-505" fmla="*/ 328580 w 420766"/>
              <a:gd name="connsiteY21-506" fmla="*/ 452815 h 2251203"/>
              <a:gd name="connsiteX22-507" fmla="*/ 331959 w 420766"/>
              <a:gd name="connsiteY22-508" fmla="*/ 510992 h 2251203"/>
              <a:gd name="connsiteX23-509" fmla="*/ 336465 w 420766"/>
              <a:gd name="connsiteY23-510" fmla="*/ 588562 h 2251203"/>
              <a:gd name="connsiteX24-511" fmla="*/ 342097 w 420766"/>
              <a:gd name="connsiteY24-512" fmla="*/ 685524 h 2251203"/>
              <a:gd name="connsiteX25-513" fmla="*/ 348855 w 420766"/>
              <a:gd name="connsiteY25-514" fmla="*/ 801878 h 2251203"/>
              <a:gd name="connsiteX26-515" fmla="*/ 355613 w 420766"/>
              <a:gd name="connsiteY26-516" fmla="*/ 918233 h 2251203"/>
              <a:gd name="connsiteX27-517" fmla="*/ 362371 w 420766"/>
              <a:gd name="connsiteY27-518" fmla="*/ 1034588 h 2251203"/>
              <a:gd name="connsiteX28-519" fmla="*/ 369129 w 420766"/>
              <a:gd name="connsiteY28-520" fmla="*/ 1150942 h 2251203"/>
              <a:gd name="connsiteX29-521" fmla="*/ 374761 w 420766"/>
              <a:gd name="connsiteY29-522" fmla="*/ 1247905 h 2251203"/>
              <a:gd name="connsiteX30-523" fmla="*/ 380393 w 420766"/>
              <a:gd name="connsiteY30-524" fmla="*/ 1344867 h 2251203"/>
              <a:gd name="connsiteX31-525" fmla="*/ 384899 w 420766"/>
              <a:gd name="connsiteY31-526" fmla="*/ 1422436 h 2251203"/>
              <a:gd name="connsiteX32-527" fmla="*/ 389404 w 420766"/>
              <a:gd name="connsiteY32-528" fmla="*/ 1500007 h 2251203"/>
              <a:gd name="connsiteX33-529" fmla="*/ 392783 w 420766"/>
              <a:gd name="connsiteY33-530" fmla="*/ 1558184 h 2251203"/>
              <a:gd name="connsiteX34-531" fmla="*/ 410629 w 420766"/>
              <a:gd name="connsiteY34-532" fmla="*/ 1615520 h 2251203"/>
              <a:gd name="connsiteX35-533" fmla="*/ 415134 w 420766"/>
              <a:gd name="connsiteY35-534" fmla="*/ 1693091 h 2251203"/>
              <a:gd name="connsiteX36-535" fmla="*/ 420766 w 420766"/>
              <a:gd name="connsiteY36-536" fmla="*/ 1790052 h 2251203"/>
              <a:gd name="connsiteX37-537" fmla="*/ 410805 w 420766"/>
              <a:gd name="connsiteY37-538" fmla="*/ 1868463 h 2251203"/>
              <a:gd name="connsiteX38-539" fmla="*/ 401970 w 420766"/>
              <a:gd name="connsiteY38-540" fmla="*/ 1966265 h 2251203"/>
              <a:gd name="connsiteX39-541" fmla="*/ 390883 w 420766"/>
              <a:gd name="connsiteY39-542" fmla="*/ 2025283 h 2251203"/>
              <a:gd name="connsiteX40-543" fmla="*/ 379795 w 420766"/>
              <a:gd name="connsiteY40-544" fmla="*/ 2084300 h 2251203"/>
              <a:gd name="connsiteX41-545" fmla="*/ 354241 w 420766"/>
              <a:gd name="connsiteY41-546" fmla="*/ 2144158 h 2251203"/>
              <a:gd name="connsiteX42-547" fmla="*/ 327561 w 420766"/>
              <a:gd name="connsiteY42-548" fmla="*/ 2184624 h 2251203"/>
              <a:gd name="connsiteX43-549" fmla="*/ 299754 w 420766"/>
              <a:gd name="connsiteY43-550" fmla="*/ 2205696 h 2251203"/>
              <a:gd name="connsiteX44-551" fmla="*/ 271946 w 420766"/>
              <a:gd name="connsiteY44-552" fmla="*/ 2226769 h 2251203"/>
              <a:gd name="connsiteX45-553" fmla="*/ 244139 w 420766"/>
              <a:gd name="connsiteY45-554" fmla="*/ 2247842 h 2251203"/>
              <a:gd name="connsiteX46-555" fmla="*/ 215206 w 420766"/>
              <a:gd name="connsiteY46-556" fmla="*/ 2249523 h 2251203"/>
              <a:gd name="connsiteX47-557" fmla="*/ 186272 w 420766"/>
              <a:gd name="connsiteY47-558" fmla="*/ 2251203 h 2251203"/>
              <a:gd name="connsiteX48-559" fmla="*/ 170680 w 420766"/>
              <a:gd name="connsiteY48-560" fmla="*/ 2232651 h 2251203"/>
              <a:gd name="connsiteX49-561" fmla="*/ 173706 w 420766"/>
              <a:gd name="connsiteY49-562" fmla="*/ 1784944 h 2251203"/>
              <a:gd name="connsiteX50-563" fmla="*/ 171454 w 420766"/>
              <a:gd name="connsiteY50-564" fmla="*/ 1746160 h 2251203"/>
              <a:gd name="connsiteX51-565" fmla="*/ 170327 w 420766"/>
              <a:gd name="connsiteY51-566" fmla="*/ 1726767 h 2251203"/>
              <a:gd name="connsiteX52-567" fmla="*/ 166948 w 420766"/>
              <a:gd name="connsiteY52-568" fmla="*/ 1668591 h 2251203"/>
              <a:gd name="connsiteX53-569" fmla="*/ 163569 w 420766"/>
              <a:gd name="connsiteY53-570" fmla="*/ 1610413 h 2251203"/>
              <a:gd name="connsiteX54-571" fmla="*/ 159064 w 420766"/>
              <a:gd name="connsiteY54-572" fmla="*/ 1532843 h 2251203"/>
              <a:gd name="connsiteX55-573" fmla="*/ 169025 w 420766"/>
              <a:gd name="connsiteY55-574" fmla="*/ 1454433 h 2251203"/>
              <a:gd name="connsiteX56-575" fmla="*/ 158887 w 420766"/>
              <a:gd name="connsiteY56-576" fmla="*/ 1279901 h 2251203"/>
              <a:gd name="connsiteX57-577" fmla="*/ 148750 w 420766"/>
              <a:gd name="connsiteY57-578" fmla="*/ 1105369 h 2251203"/>
              <a:gd name="connsiteX58-579" fmla="*/ 129602 w 420766"/>
              <a:gd name="connsiteY58-580" fmla="*/ 775698 h 2251203"/>
              <a:gd name="connsiteX59-581" fmla="*/ 120591 w 420766"/>
              <a:gd name="connsiteY59-582" fmla="*/ 620558 h 2251203"/>
              <a:gd name="connsiteX60-583" fmla="*/ 117212 w 420766"/>
              <a:gd name="connsiteY60-584" fmla="*/ 562381 h 2251203"/>
              <a:gd name="connsiteX61-585" fmla="*/ 112706 w 420766"/>
              <a:gd name="connsiteY61-586" fmla="*/ 484811 h 2251203"/>
              <a:gd name="connsiteX62-587" fmla="*/ 94861 w 420766"/>
              <a:gd name="connsiteY62-588" fmla="*/ 427474 h 2251203"/>
              <a:gd name="connsiteX63-589" fmla="*/ 92608 w 420766"/>
              <a:gd name="connsiteY63-590" fmla="*/ 388690 h 2251203"/>
              <a:gd name="connsiteX64-591" fmla="*/ 89229 w 420766"/>
              <a:gd name="connsiteY64-592" fmla="*/ 330512 h 2251203"/>
              <a:gd name="connsiteX65-593" fmla="*/ 86976 w 420766"/>
              <a:gd name="connsiteY65-594" fmla="*/ 291727 h 2251203"/>
              <a:gd name="connsiteX66-595" fmla="*/ 69130 w 420766"/>
              <a:gd name="connsiteY66-596" fmla="*/ 234390 h 2251203"/>
              <a:gd name="connsiteX67-597" fmla="*/ 65751 w 420766"/>
              <a:gd name="connsiteY67-598" fmla="*/ 176212 h 2251203"/>
              <a:gd name="connsiteX68-599" fmla="*/ 47905 w 420766"/>
              <a:gd name="connsiteY68-600" fmla="*/ 118876 h 2251203"/>
              <a:gd name="connsiteX69-601" fmla="*/ 32312 w 420766"/>
              <a:gd name="connsiteY69-602" fmla="*/ 100324 h 2251203"/>
              <a:gd name="connsiteX70-603" fmla="*/ 16719 w 420766"/>
              <a:gd name="connsiteY70-604" fmla="*/ 81772 h 2251203"/>
              <a:gd name="connsiteX71-605" fmla="*/ 0 w 420766"/>
              <a:gd name="connsiteY71-606" fmla="*/ 43826 h 2251203"/>
              <a:gd name="connsiteX72-607" fmla="*/ 14467 w 420766"/>
              <a:gd name="connsiteY72-608" fmla="*/ 42986 h 2251203"/>
              <a:gd name="connsiteX73-609" fmla="*/ 27807 w 420766"/>
              <a:gd name="connsiteY73-610" fmla="*/ 22753 h 2251203"/>
              <a:gd name="connsiteX74-611" fmla="*/ 55614 w 420766"/>
              <a:gd name="connsiteY74-612" fmla="*/ 1681 h 22512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</a:cxnLst>
            <a:rect l="l" t="t" r="r" b="b"/>
            <a:pathLst>
              <a:path w="420766" h="2251203">
                <a:moveTo>
                  <a:pt x="55614" y="1681"/>
                </a:moveTo>
                <a:lnTo>
                  <a:pt x="84547" y="0"/>
                </a:lnTo>
                <a:lnTo>
                  <a:pt x="143540" y="16031"/>
                </a:lnTo>
                <a:lnTo>
                  <a:pt x="172474" y="14351"/>
                </a:lnTo>
                <a:lnTo>
                  <a:pt x="202534" y="32063"/>
                </a:lnTo>
                <a:lnTo>
                  <a:pt x="247060" y="48934"/>
                </a:lnTo>
                <a:lnTo>
                  <a:pt x="275993" y="47254"/>
                </a:lnTo>
                <a:lnTo>
                  <a:pt x="291586" y="65807"/>
                </a:lnTo>
                <a:lnTo>
                  <a:pt x="320519" y="64126"/>
                </a:lnTo>
                <a:lnTo>
                  <a:pt x="336112" y="82678"/>
                </a:lnTo>
                <a:lnTo>
                  <a:pt x="351705" y="101230"/>
                </a:lnTo>
                <a:lnTo>
                  <a:pt x="367298" y="119782"/>
                </a:lnTo>
                <a:lnTo>
                  <a:pt x="369551" y="158567"/>
                </a:lnTo>
                <a:lnTo>
                  <a:pt x="356211" y="178799"/>
                </a:lnTo>
                <a:cubicBezTo>
                  <a:pt x="356586" y="185264"/>
                  <a:pt x="356962" y="191728"/>
                  <a:pt x="357337" y="198193"/>
                </a:cubicBezTo>
                <a:lnTo>
                  <a:pt x="343997" y="218425"/>
                </a:lnTo>
                <a:lnTo>
                  <a:pt x="346250" y="257210"/>
                </a:lnTo>
                <a:lnTo>
                  <a:pt x="332909" y="277443"/>
                </a:lnTo>
                <a:lnTo>
                  <a:pt x="335162" y="316227"/>
                </a:lnTo>
                <a:lnTo>
                  <a:pt x="322948" y="355853"/>
                </a:lnTo>
                <a:lnTo>
                  <a:pt x="325201" y="394638"/>
                </a:lnTo>
                <a:lnTo>
                  <a:pt x="328580" y="452815"/>
                </a:lnTo>
                <a:lnTo>
                  <a:pt x="331959" y="510992"/>
                </a:lnTo>
                <a:lnTo>
                  <a:pt x="336465" y="588562"/>
                </a:lnTo>
                <a:lnTo>
                  <a:pt x="342097" y="685524"/>
                </a:lnTo>
                <a:lnTo>
                  <a:pt x="348855" y="801878"/>
                </a:lnTo>
                <a:lnTo>
                  <a:pt x="355613" y="918233"/>
                </a:lnTo>
                <a:lnTo>
                  <a:pt x="362371" y="1034588"/>
                </a:lnTo>
                <a:lnTo>
                  <a:pt x="369129" y="1150942"/>
                </a:lnTo>
                <a:lnTo>
                  <a:pt x="374761" y="1247905"/>
                </a:lnTo>
                <a:lnTo>
                  <a:pt x="380393" y="1344867"/>
                </a:lnTo>
                <a:lnTo>
                  <a:pt x="384899" y="1422436"/>
                </a:lnTo>
                <a:lnTo>
                  <a:pt x="389404" y="1500007"/>
                </a:lnTo>
                <a:lnTo>
                  <a:pt x="392783" y="1558184"/>
                </a:lnTo>
                <a:lnTo>
                  <a:pt x="410629" y="1615520"/>
                </a:lnTo>
                <a:lnTo>
                  <a:pt x="415134" y="1693091"/>
                </a:lnTo>
                <a:lnTo>
                  <a:pt x="420766" y="1790052"/>
                </a:lnTo>
                <a:lnTo>
                  <a:pt x="410805" y="1868463"/>
                </a:lnTo>
                <a:lnTo>
                  <a:pt x="401970" y="1966265"/>
                </a:lnTo>
                <a:lnTo>
                  <a:pt x="390883" y="2025283"/>
                </a:lnTo>
                <a:lnTo>
                  <a:pt x="379795" y="2084300"/>
                </a:lnTo>
                <a:lnTo>
                  <a:pt x="354241" y="2144158"/>
                </a:lnTo>
                <a:lnTo>
                  <a:pt x="327561" y="2184624"/>
                </a:lnTo>
                <a:lnTo>
                  <a:pt x="299754" y="2205696"/>
                </a:lnTo>
                <a:lnTo>
                  <a:pt x="271946" y="2226769"/>
                </a:lnTo>
                <a:lnTo>
                  <a:pt x="244139" y="2247842"/>
                </a:lnTo>
                <a:lnTo>
                  <a:pt x="215206" y="2249523"/>
                </a:lnTo>
                <a:lnTo>
                  <a:pt x="186272" y="2251203"/>
                </a:lnTo>
                <a:lnTo>
                  <a:pt x="170680" y="2232651"/>
                </a:lnTo>
                <a:cubicBezTo>
                  <a:pt x="171689" y="2083415"/>
                  <a:pt x="172697" y="1934180"/>
                  <a:pt x="173706" y="1784944"/>
                </a:cubicBezTo>
                <a:lnTo>
                  <a:pt x="171454" y="1746160"/>
                </a:lnTo>
                <a:cubicBezTo>
                  <a:pt x="171078" y="1739696"/>
                  <a:pt x="170703" y="1733231"/>
                  <a:pt x="170327" y="1726767"/>
                </a:cubicBezTo>
                <a:lnTo>
                  <a:pt x="166948" y="1668591"/>
                </a:lnTo>
                <a:lnTo>
                  <a:pt x="163569" y="1610413"/>
                </a:lnTo>
                <a:lnTo>
                  <a:pt x="159064" y="1532843"/>
                </a:lnTo>
                <a:lnTo>
                  <a:pt x="169025" y="1454433"/>
                </a:lnTo>
                <a:lnTo>
                  <a:pt x="158887" y="1279901"/>
                </a:lnTo>
                <a:lnTo>
                  <a:pt x="148750" y="1105369"/>
                </a:lnTo>
                <a:lnTo>
                  <a:pt x="129602" y="775698"/>
                </a:lnTo>
                <a:lnTo>
                  <a:pt x="120591" y="620558"/>
                </a:lnTo>
                <a:lnTo>
                  <a:pt x="117212" y="562381"/>
                </a:lnTo>
                <a:lnTo>
                  <a:pt x="112706" y="484811"/>
                </a:lnTo>
                <a:lnTo>
                  <a:pt x="94861" y="427474"/>
                </a:lnTo>
                <a:lnTo>
                  <a:pt x="92608" y="388690"/>
                </a:lnTo>
                <a:lnTo>
                  <a:pt x="89229" y="330512"/>
                </a:lnTo>
                <a:lnTo>
                  <a:pt x="86976" y="291727"/>
                </a:lnTo>
                <a:lnTo>
                  <a:pt x="69130" y="234390"/>
                </a:lnTo>
                <a:lnTo>
                  <a:pt x="65751" y="176212"/>
                </a:lnTo>
                <a:lnTo>
                  <a:pt x="47905" y="118876"/>
                </a:lnTo>
                <a:lnTo>
                  <a:pt x="32312" y="100324"/>
                </a:lnTo>
                <a:lnTo>
                  <a:pt x="16719" y="81772"/>
                </a:lnTo>
                <a:lnTo>
                  <a:pt x="0" y="43826"/>
                </a:lnTo>
                <a:lnTo>
                  <a:pt x="14467" y="42986"/>
                </a:lnTo>
                <a:lnTo>
                  <a:pt x="27807" y="22753"/>
                </a:lnTo>
                <a:lnTo>
                  <a:pt x="55614" y="16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Freeform 41"/>
          <p:cNvSpPr/>
          <p:nvPr/>
        </p:nvSpPr>
        <p:spPr bwMode="auto">
          <a:xfrm>
            <a:off x="7284720" y="4899025"/>
            <a:ext cx="546735" cy="501015"/>
          </a:xfrm>
          <a:custGeom>
            <a:avLst/>
            <a:gdLst>
              <a:gd name="T0" fmla="*/ 0 w 236"/>
              <a:gd name="T1" fmla="*/ 16 h 152"/>
              <a:gd name="T2" fmla="*/ 0 w 236"/>
              <a:gd name="T3" fmla="*/ 12 h 152"/>
              <a:gd name="T4" fmla="*/ 0 w 236"/>
              <a:gd name="T5" fmla="*/ 8 h 152"/>
              <a:gd name="T6" fmla="*/ 4 w 236"/>
              <a:gd name="T7" fmla="*/ 4 h 152"/>
              <a:gd name="T8" fmla="*/ 12 w 236"/>
              <a:gd name="T9" fmla="*/ 0 h 152"/>
              <a:gd name="T10" fmla="*/ 16 w 236"/>
              <a:gd name="T11" fmla="*/ 0 h 152"/>
              <a:gd name="T12" fmla="*/ 20 w 236"/>
              <a:gd name="T13" fmla="*/ 0 h 152"/>
              <a:gd name="T14" fmla="*/ 28 w 236"/>
              <a:gd name="T15" fmla="*/ 4 h 152"/>
              <a:gd name="T16" fmla="*/ 40 w 236"/>
              <a:gd name="T17" fmla="*/ 8 h 152"/>
              <a:gd name="T18" fmla="*/ 52 w 236"/>
              <a:gd name="T19" fmla="*/ 12 h 152"/>
              <a:gd name="T20" fmla="*/ 68 w 236"/>
              <a:gd name="T21" fmla="*/ 16 h 152"/>
              <a:gd name="T22" fmla="*/ 84 w 236"/>
              <a:gd name="T23" fmla="*/ 24 h 152"/>
              <a:gd name="T24" fmla="*/ 104 w 236"/>
              <a:gd name="T25" fmla="*/ 32 h 152"/>
              <a:gd name="T26" fmla="*/ 124 w 236"/>
              <a:gd name="T27" fmla="*/ 36 h 152"/>
              <a:gd name="T28" fmla="*/ 140 w 236"/>
              <a:gd name="T29" fmla="*/ 44 h 152"/>
              <a:gd name="T30" fmla="*/ 156 w 236"/>
              <a:gd name="T31" fmla="*/ 52 h 152"/>
              <a:gd name="T32" fmla="*/ 168 w 236"/>
              <a:gd name="T33" fmla="*/ 56 h 152"/>
              <a:gd name="T34" fmla="*/ 180 w 236"/>
              <a:gd name="T35" fmla="*/ 60 h 152"/>
              <a:gd name="T36" fmla="*/ 188 w 236"/>
              <a:gd name="T37" fmla="*/ 64 h 152"/>
              <a:gd name="T38" fmla="*/ 196 w 236"/>
              <a:gd name="T39" fmla="*/ 68 h 152"/>
              <a:gd name="T40" fmla="*/ 204 w 236"/>
              <a:gd name="T41" fmla="*/ 72 h 152"/>
              <a:gd name="T42" fmla="*/ 212 w 236"/>
              <a:gd name="T43" fmla="*/ 80 h 152"/>
              <a:gd name="T44" fmla="*/ 220 w 236"/>
              <a:gd name="T45" fmla="*/ 84 h 152"/>
              <a:gd name="T46" fmla="*/ 224 w 236"/>
              <a:gd name="T47" fmla="*/ 96 h 152"/>
              <a:gd name="T48" fmla="*/ 232 w 236"/>
              <a:gd name="T49" fmla="*/ 104 h 152"/>
              <a:gd name="T50" fmla="*/ 232 w 236"/>
              <a:gd name="T51" fmla="*/ 112 h 152"/>
              <a:gd name="T52" fmla="*/ 236 w 236"/>
              <a:gd name="T53" fmla="*/ 124 h 152"/>
              <a:gd name="T54" fmla="*/ 236 w 236"/>
              <a:gd name="T55" fmla="*/ 132 h 152"/>
              <a:gd name="T56" fmla="*/ 236 w 236"/>
              <a:gd name="T57" fmla="*/ 136 h 152"/>
              <a:gd name="T58" fmla="*/ 232 w 236"/>
              <a:gd name="T59" fmla="*/ 144 h 152"/>
              <a:gd name="T60" fmla="*/ 228 w 236"/>
              <a:gd name="T61" fmla="*/ 148 h 152"/>
              <a:gd name="T62" fmla="*/ 224 w 236"/>
              <a:gd name="T63" fmla="*/ 152 h 152"/>
              <a:gd name="T64" fmla="*/ 220 w 236"/>
              <a:gd name="T65" fmla="*/ 152 h 152"/>
              <a:gd name="T66" fmla="*/ 212 w 236"/>
              <a:gd name="T67" fmla="*/ 152 h 152"/>
              <a:gd name="T68" fmla="*/ 200 w 236"/>
              <a:gd name="T69" fmla="*/ 148 h 152"/>
              <a:gd name="T70" fmla="*/ 188 w 236"/>
              <a:gd name="T71" fmla="*/ 144 h 152"/>
              <a:gd name="T72" fmla="*/ 176 w 236"/>
              <a:gd name="T73" fmla="*/ 136 h 152"/>
              <a:gd name="T74" fmla="*/ 168 w 236"/>
              <a:gd name="T75" fmla="*/ 132 h 152"/>
              <a:gd name="T76" fmla="*/ 160 w 236"/>
              <a:gd name="T77" fmla="*/ 128 h 152"/>
              <a:gd name="T78" fmla="*/ 148 w 236"/>
              <a:gd name="T79" fmla="*/ 124 h 152"/>
              <a:gd name="T80" fmla="*/ 136 w 236"/>
              <a:gd name="T81" fmla="*/ 116 h 152"/>
              <a:gd name="T82" fmla="*/ 124 w 236"/>
              <a:gd name="T83" fmla="*/ 108 h 152"/>
              <a:gd name="T84" fmla="*/ 112 w 236"/>
              <a:gd name="T85" fmla="*/ 100 h 152"/>
              <a:gd name="T86" fmla="*/ 96 w 236"/>
              <a:gd name="T87" fmla="*/ 88 h 152"/>
              <a:gd name="T88" fmla="*/ 76 w 236"/>
              <a:gd name="T89" fmla="*/ 76 h 152"/>
              <a:gd name="T90" fmla="*/ 60 w 236"/>
              <a:gd name="T91" fmla="*/ 64 h 152"/>
              <a:gd name="T92" fmla="*/ 44 w 236"/>
              <a:gd name="T93" fmla="*/ 56 h 152"/>
              <a:gd name="T94" fmla="*/ 32 w 236"/>
              <a:gd name="T95" fmla="*/ 48 h 152"/>
              <a:gd name="T96" fmla="*/ 24 w 236"/>
              <a:gd name="T97" fmla="*/ 40 h 152"/>
              <a:gd name="T98" fmla="*/ 12 w 236"/>
              <a:gd name="T99" fmla="*/ 32 h 152"/>
              <a:gd name="T100" fmla="*/ 8 w 236"/>
              <a:gd name="T101" fmla="*/ 24 h 152"/>
              <a:gd name="T102" fmla="*/ 4 w 236"/>
              <a:gd name="T103" fmla="*/ 20 h 152"/>
              <a:gd name="T104" fmla="*/ 0 w 236"/>
              <a:gd name="T105" fmla="*/ 16 h 152"/>
              <a:gd name="T106" fmla="*/ 0 w 236"/>
              <a:gd name="T107" fmla="*/ 1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6" h="152">
                <a:moveTo>
                  <a:pt x="0" y="16"/>
                </a:move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12" y="0"/>
                </a:lnTo>
                <a:lnTo>
                  <a:pt x="16" y="0"/>
                </a:lnTo>
                <a:lnTo>
                  <a:pt x="20" y="0"/>
                </a:lnTo>
                <a:lnTo>
                  <a:pt x="28" y="4"/>
                </a:lnTo>
                <a:lnTo>
                  <a:pt x="40" y="8"/>
                </a:lnTo>
                <a:lnTo>
                  <a:pt x="52" y="12"/>
                </a:lnTo>
                <a:lnTo>
                  <a:pt x="68" y="16"/>
                </a:lnTo>
                <a:lnTo>
                  <a:pt x="84" y="24"/>
                </a:lnTo>
                <a:lnTo>
                  <a:pt x="104" y="32"/>
                </a:lnTo>
                <a:lnTo>
                  <a:pt x="124" y="36"/>
                </a:lnTo>
                <a:lnTo>
                  <a:pt x="140" y="44"/>
                </a:lnTo>
                <a:lnTo>
                  <a:pt x="156" y="52"/>
                </a:lnTo>
                <a:lnTo>
                  <a:pt x="168" y="56"/>
                </a:lnTo>
                <a:lnTo>
                  <a:pt x="180" y="60"/>
                </a:lnTo>
                <a:lnTo>
                  <a:pt x="188" y="64"/>
                </a:lnTo>
                <a:lnTo>
                  <a:pt x="196" y="68"/>
                </a:lnTo>
                <a:lnTo>
                  <a:pt x="204" y="72"/>
                </a:lnTo>
                <a:lnTo>
                  <a:pt x="212" y="80"/>
                </a:lnTo>
                <a:lnTo>
                  <a:pt x="220" y="84"/>
                </a:lnTo>
                <a:lnTo>
                  <a:pt x="224" y="96"/>
                </a:lnTo>
                <a:lnTo>
                  <a:pt x="232" y="104"/>
                </a:lnTo>
                <a:lnTo>
                  <a:pt x="232" y="112"/>
                </a:lnTo>
                <a:lnTo>
                  <a:pt x="236" y="124"/>
                </a:lnTo>
                <a:lnTo>
                  <a:pt x="236" y="132"/>
                </a:lnTo>
                <a:lnTo>
                  <a:pt x="236" y="136"/>
                </a:lnTo>
                <a:lnTo>
                  <a:pt x="232" y="144"/>
                </a:lnTo>
                <a:lnTo>
                  <a:pt x="228" y="148"/>
                </a:lnTo>
                <a:lnTo>
                  <a:pt x="224" y="152"/>
                </a:lnTo>
                <a:lnTo>
                  <a:pt x="220" y="152"/>
                </a:lnTo>
                <a:lnTo>
                  <a:pt x="212" y="152"/>
                </a:lnTo>
                <a:lnTo>
                  <a:pt x="200" y="148"/>
                </a:lnTo>
                <a:lnTo>
                  <a:pt x="188" y="144"/>
                </a:lnTo>
                <a:lnTo>
                  <a:pt x="176" y="136"/>
                </a:lnTo>
                <a:lnTo>
                  <a:pt x="168" y="132"/>
                </a:lnTo>
                <a:lnTo>
                  <a:pt x="160" y="128"/>
                </a:lnTo>
                <a:lnTo>
                  <a:pt x="148" y="124"/>
                </a:lnTo>
                <a:lnTo>
                  <a:pt x="136" y="116"/>
                </a:lnTo>
                <a:lnTo>
                  <a:pt x="124" y="108"/>
                </a:lnTo>
                <a:lnTo>
                  <a:pt x="112" y="100"/>
                </a:lnTo>
                <a:lnTo>
                  <a:pt x="96" y="88"/>
                </a:lnTo>
                <a:lnTo>
                  <a:pt x="76" y="76"/>
                </a:lnTo>
                <a:lnTo>
                  <a:pt x="60" y="64"/>
                </a:lnTo>
                <a:lnTo>
                  <a:pt x="44" y="56"/>
                </a:lnTo>
                <a:lnTo>
                  <a:pt x="32" y="48"/>
                </a:lnTo>
                <a:lnTo>
                  <a:pt x="24" y="40"/>
                </a:lnTo>
                <a:lnTo>
                  <a:pt x="12" y="32"/>
                </a:lnTo>
                <a:lnTo>
                  <a:pt x="8" y="24"/>
                </a:lnTo>
                <a:lnTo>
                  <a:pt x="4" y="20"/>
                </a:lnTo>
                <a:lnTo>
                  <a:pt x="0" y="16"/>
                </a:lnTo>
                <a:lnTo>
                  <a:pt x="0" y="1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" name="Freeform 42"/>
          <p:cNvSpPr/>
          <p:nvPr/>
        </p:nvSpPr>
        <p:spPr bwMode="auto">
          <a:xfrm>
            <a:off x="6525260" y="4319270"/>
            <a:ext cx="1259840" cy="290195"/>
          </a:xfrm>
          <a:custGeom>
            <a:avLst/>
            <a:gdLst>
              <a:gd name="T0" fmla="*/ 272 w 544"/>
              <a:gd name="T1" fmla="*/ 64 h 88"/>
              <a:gd name="T2" fmla="*/ 232 w 544"/>
              <a:gd name="T3" fmla="*/ 68 h 88"/>
              <a:gd name="T4" fmla="*/ 200 w 544"/>
              <a:gd name="T5" fmla="*/ 72 h 88"/>
              <a:gd name="T6" fmla="*/ 176 w 544"/>
              <a:gd name="T7" fmla="*/ 76 h 88"/>
              <a:gd name="T8" fmla="*/ 156 w 544"/>
              <a:gd name="T9" fmla="*/ 76 h 88"/>
              <a:gd name="T10" fmla="*/ 140 w 544"/>
              <a:gd name="T11" fmla="*/ 80 h 88"/>
              <a:gd name="T12" fmla="*/ 124 w 544"/>
              <a:gd name="T13" fmla="*/ 84 h 88"/>
              <a:gd name="T14" fmla="*/ 112 w 544"/>
              <a:gd name="T15" fmla="*/ 88 h 88"/>
              <a:gd name="T16" fmla="*/ 92 w 544"/>
              <a:gd name="T17" fmla="*/ 88 h 88"/>
              <a:gd name="T18" fmla="*/ 64 w 544"/>
              <a:gd name="T19" fmla="*/ 84 h 88"/>
              <a:gd name="T20" fmla="*/ 40 w 544"/>
              <a:gd name="T21" fmla="*/ 80 h 88"/>
              <a:gd name="T22" fmla="*/ 12 w 544"/>
              <a:gd name="T23" fmla="*/ 68 h 88"/>
              <a:gd name="T24" fmla="*/ 0 w 544"/>
              <a:gd name="T25" fmla="*/ 60 h 88"/>
              <a:gd name="T26" fmla="*/ 0 w 544"/>
              <a:gd name="T27" fmla="*/ 56 h 88"/>
              <a:gd name="T28" fmla="*/ 8 w 544"/>
              <a:gd name="T29" fmla="*/ 52 h 88"/>
              <a:gd name="T30" fmla="*/ 16 w 544"/>
              <a:gd name="T31" fmla="*/ 52 h 88"/>
              <a:gd name="T32" fmla="*/ 32 w 544"/>
              <a:gd name="T33" fmla="*/ 52 h 88"/>
              <a:gd name="T34" fmla="*/ 48 w 544"/>
              <a:gd name="T35" fmla="*/ 48 h 88"/>
              <a:gd name="T36" fmla="*/ 76 w 544"/>
              <a:gd name="T37" fmla="*/ 48 h 88"/>
              <a:gd name="T38" fmla="*/ 104 w 544"/>
              <a:gd name="T39" fmla="*/ 44 h 88"/>
              <a:gd name="T40" fmla="*/ 144 w 544"/>
              <a:gd name="T41" fmla="*/ 40 h 88"/>
              <a:gd name="T42" fmla="*/ 188 w 544"/>
              <a:gd name="T43" fmla="*/ 36 h 88"/>
              <a:gd name="T44" fmla="*/ 244 w 544"/>
              <a:gd name="T45" fmla="*/ 28 h 88"/>
              <a:gd name="T46" fmla="*/ 300 w 544"/>
              <a:gd name="T47" fmla="*/ 20 h 88"/>
              <a:gd name="T48" fmla="*/ 348 w 544"/>
              <a:gd name="T49" fmla="*/ 16 h 88"/>
              <a:gd name="T50" fmla="*/ 384 w 544"/>
              <a:gd name="T51" fmla="*/ 8 h 88"/>
              <a:gd name="T52" fmla="*/ 408 w 544"/>
              <a:gd name="T53" fmla="*/ 4 h 88"/>
              <a:gd name="T54" fmla="*/ 428 w 544"/>
              <a:gd name="T55" fmla="*/ 0 h 88"/>
              <a:gd name="T56" fmla="*/ 448 w 544"/>
              <a:gd name="T57" fmla="*/ 0 h 88"/>
              <a:gd name="T58" fmla="*/ 468 w 544"/>
              <a:gd name="T59" fmla="*/ 0 h 88"/>
              <a:gd name="T60" fmla="*/ 496 w 544"/>
              <a:gd name="T61" fmla="*/ 4 h 88"/>
              <a:gd name="T62" fmla="*/ 524 w 544"/>
              <a:gd name="T63" fmla="*/ 12 h 88"/>
              <a:gd name="T64" fmla="*/ 540 w 544"/>
              <a:gd name="T65" fmla="*/ 20 h 88"/>
              <a:gd name="T66" fmla="*/ 544 w 544"/>
              <a:gd name="T67" fmla="*/ 28 h 88"/>
              <a:gd name="T68" fmla="*/ 544 w 544"/>
              <a:gd name="T69" fmla="*/ 36 h 88"/>
              <a:gd name="T70" fmla="*/ 532 w 544"/>
              <a:gd name="T71" fmla="*/ 44 h 88"/>
              <a:gd name="T72" fmla="*/ 520 w 544"/>
              <a:gd name="T73" fmla="*/ 44 h 88"/>
              <a:gd name="T74" fmla="*/ 504 w 544"/>
              <a:gd name="T75" fmla="*/ 48 h 88"/>
              <a:gd name="T76" fmla="*/ 484 w 544"/>
              <a:gd name="T77" fmla="*/ 48 h 88"/>
              <a:gd name="T78" fmla="*/ 460 w 544"/>
              <a:gd name="T79" fmla="*/ 48 h 88"/>
              <a:gd name="T80" fmla="*/ 416 w 544"/>
              <a:gd name="T81" fmla="*/ 48 h 88"/>
              <a:gd name="T82" fmla="*/ 360 w 544"/>
              <a:gd name="T83" fmla="*/ 56 h 88"/>
              <a:gd name="T84" fmla="*/ 316 w 544"/>
              <a:gd name="T85" fmla="*/ 60 h 88"/>
              <a:gd name="T86" fmla="*/ 296 w 544"/>
              <a:gd name="T87" fmla="*/ 6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44" h="88">
                <a:moveTo>
                  <a:pt x="296" y="60"/>
                </a:moveTo>
                <a:lnTo>
                  <a:pt x="272" y="64"/>
                </a:lnTo>
                <a:lnTo>
                  <a:pt x="252" y="64"/>
                </a:lnTo>
                <a:lnTo>
                  <a:pt x="232" y="68"/>
                </a:lnTo>
                <a:lnTo>
                  <a:pt x="216" y="72"/>
                </a:lnTo>
                <a:lnTo>
                  <a:pt x="200" y="72"/>
                </a:lnTo>
                <a:lnTo>
                  <a:pt x="188" y="72"/>
                </a:lnTo>
                <a:lnTo>
                  <a:pt x="176" y="76"/>
                </a:lnTo>
                <a:lnTo>
                  <a:pt x="164" y="76"/>
                </a:lnTo>
                <a:lnTo>
                  <a:pt x="156" y="76"/>
                </a:lnTo>
                <a:lnTo>
                  <a:pt x="148" y="80"/>
                </a:lnTo>
                <a:lnTo>
                  <a:pt x="140" y="80"/>
                </a:lnTo>
                <a:lnTo>
                  <a:pt x="136" y="80"/>
                </a:lnTo>
                <a:lnTo>
                  <a:pt x="124" y="84"/>
                </a:lnTo>
                <a:lnTo>
                  <a:pt x="120" y="84"/>
                </a:lnTo>
                <a:lnTo>
                  <a:pt x="112" y="88"/>
                </a:lnTo>
                <a:lnTo>
                  <a:pt x="104" y="88"/>
                </a:lnTo>
                <a:lnTo>
                  <a:pt x="92" y="88"/>
                </a:lnTo>
                <a:lnTo>
                  <a:pt x="80" y="84"/>
                </a:lnTo>
                <a:lnTo>
                  <a:pt x="64" y="84"/>
                </a:lnTo>
                <a:lnTo>
                  <a:pt x="52" y="84"/>
                </a:lnTo>
                <a:lnTo>
                  <a:pt x="40" y="80"/>
                </a:lnTo>
                <a:lnTo>
                  <a:pt x="24" y="76"/>
                </a:lnTo>
                <a:lnTo>
                  <a:pt x="12" y="68"/>
                </a:lnTo>
                <a:lnTo>
                  <a:pt x="4" y="64"/>
                </a:lnTo>
                <a:lnTo>
                  <a:pt x="0" y="60"/>
                </a:lnTo>
                <a:lnTo>
                  <a:pt x="0" y="60"/>
                </a:lnTo>
                <a:lnTo>
                  <a:pt x="0" y="56"/>
                </a:lnTo>
                <a:lnTo>
                  <a:pt x="4" y="52"/>
                </a:lnTo>
                <a:lnTo>
                  <a:pt x="8" y="52"/>
                </a:lnTo>
                <a:lnTo>
                  <a:pt x="12" y="52"/>
                </a:lnTo>
                <a:lnTo>
                  <a:pt x="16" y="52"/>
                </a:lnTo>
                <a:lnTo>
                  <a:pt x="24" y="52"/>
                </a:lnTo>
                <a:lnTo>
                  <a:pt x="32" y="52"/>
                </a:lnTo>
                <a:lnTo>
                  <a:pt x="40" y="52"/>
                </a:lnTo>
                <a:lnTo>
                  <a:pt x="48" y="48"/>
                </a:lnTo>
                <a:lnTo>
                  <a:pt x="60" y="48"/>
                </a:lnTo>
                <a:lnTo>
                  <a:pt x="76" y="48"/>
                </a:lnTo>
                <a:lnTo>
                  <a:pt x="88" y="44"/>
                </a:lnTo>
                <a:lnTo>
                  <a:pt x="104" y="44"/>
                </a:lnTo>
                <a:lnTo>
                  <a:pt x="124" y="44"/>
                </a:lnTo>
                <a:lnTo>
                  <a:pt x="144" y="40"/>
                </a:lnTo>
                <a:lnTo>
                  <a:pt x="164" y="40"/>
                </a:lnTo>
                <a:lnTo>
                  <a:pt x="188" y="36"/>
                </a:lnTo>
                <a:lnTo>
                  <a:pt x="216" y="32"/>
                </a:lnTo>
                <a:lnTo>
                  <a:pt x="244" y="28"/>
                </a:lnTo>
                <a:lnTo>
                  <a:pt x="272" y="24"/>
                </a:lnTo>
                <a:lnTo>
                  <a:pt x="300" y="20"/>
                </a:lnTo>
                <a:lnTo>
                  <a:pt x="324" y="16"/>
                </a:lnTo>
                <a:lnTo>
                  <a:pt x="348" y="16"/>
                </a:lnTo>
                <a:lnTo>
                  <a:pt x="364" y="12"/>
                </a:lnTo>
                <a:lnTo>
                  <a:pt x="384" y="8"/>
                </a:lnTo>
                <a:lnTo>
                  <a:pt x="396" y="8"/>
                </a:lnTo>
                <a:lnTo>
                  <a:pt x="408" y="4"/>
                </a:lnTo>
                <a:lnTo>
                  <a:pt x="416" y="4"/>
                </a:lnTo>
                <a:lnTo>
                  <a:pt x="428" y="0"/>
                </a:lnTo>
                <a:lnTo>
                  <a:pt x="440" y="0"/>
                </a:lnTo>
                <a:lnTo>
                  <a:pt x="448" y="0"/>
                </a:lnTo>
                <a:lnTo>
                  <a:pt x="460" y="0"/>
                </a:lnTo>
                <a:lnTo>
                  <a:pt x="468" y="0"/>
                </a:lnTo>
                <a:lnTo>
                  <a:pt x="480" y="0"/>
                </a:lnTo>
                <a:lnTo>
                  <a:pt x="496" y="4"/>
                </a:lnTo>
                <a:lnTo>
                  <a:pt x="512" y="8"/>
                </a:lnTo>
                <a:lnTo>
                  <a:pt x="524" y="12"/>
                </a:lnTo>
                <a:lnTo>
                  <a:pt x="536" y="20"/>
                </a:lnTo>
                <a:lnTo>
                  <a:pt x="540" y="20"/>
                </a:lnTo>
                <a:lnTo>
                  <a:pt x="540" y="24"/>
                </a:lnTo>
                <a:lnTo>
                  <a:pt x="544" y="28"/>
                </a:lnTo>
                <a:lnTo>
                  <a:pt x="544" y="32"/>
                </a:lnTo>
                <a:lnTo>
                  <a:pt x="544" y="36"/>
                </a:lnTo>
                <a:lnTo>
                  <a:pt x="540" y="40"/>
                </a:lnTo>
                <a:lnTo>
                  <a:pt x="532" y="44"/>
                </a:lnTo>
                <a:lnTo>
                  <a:pt x="524" y="44"/>
                </a:lnTo>
                <a:lnTo>
                  <a:pt x="520" y="44"/>
                </a:lnTo>
                <a:lnTo>
                  <a:pt x="512" y="48"/>
                </a:lnTo>
                <a:lnTo>
                  <a:pt x="504" y="48"/>
                </a:lnTo>
                <a:lnTo>
                  <a:pt x="496" y="48"/>
                </a:lnTo>
                <a:lnTo>
                  <a:pt x="484" y="48"/>
                </a:lnTo>
                <a:lnTo>
                  <a:pt x="472" y="48"/>
                </a:lnTo>
                <a:lnTo>
                  <a:pt x="460" y="48"/>
                </a:lnTo>
                <a:lnTo>
                  <a:pt x="448" y="48"/>
                </a:lnTo>
                <a:lnTo>
                  <a:pt x="416" y="48"/>
                </a:lnTo>
                <a:lnTo>
                  <a:pt x="380" y="52"/>
                </a:lnTo>
                <a:lnTo>
                  <a:pt x="360" y="56"/>
                </a:lnTo>
                <a:lnTo>
                  <a:pt x="340" y="56"/>
                </a:lnTo>
                <a:lnTo>
                  <a:pt x="316" y="60"/>
                </a:lnTo>
                <a:lnTo>
                  <a:pt x="296" y="60"/>
                </a:lnTo>
                <a:lnTo>
                  <a:pt x="296" y="6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Freeform 43"/>
          <p:cNvSpPr/>
          <p:nvPr/>
        </p:nvSpPr>
        <p:spPr bwMode="auto">
          <a:xfrm>
            <a:off x="6405245" y="4438015"/>
            <a:ext cx="972185" cy="1028065"/>
          </a:xfrm>
          <a:custGeom>
            <a:avLst/>
            <a:gdLst>
              <a:gd name="T0" fmla="*/ 404 w 420"/>
              <a:gd name="T1" fmla="*/ 28 h 312"/>
              <a:gd name="T2" fmla="*/ 416 w 420"/>
              <a:gd name="T3" fmla="*/ 40 h 312"/>
              <a:gd name="T4" fmla="*/ 420 w 420"/>
              <a:gd name="T5" fmla="*/ 48 h 312"/>
              <a:gd name="T6" fmla="*/ 412 w 420"/>
              <a:gd name="T7" fmla="*/ 60 h 312"/>
              <a:gd name="T8" fmla="*/ 400 w 420"/>
              <a:gd name="T9" fmla="*/ 68 h 312"/>
              <a:gd name="T10" fmla="*/ 388 w 420"/>
              <a:gd name="T11" fmla="*/ 76 h 312"/>
              <a:gd name="T12" fmla="*/ 368 w 420"/>
              <a:gd name="T13" fmla="*/ 96 h 312"/>
              <a:gd name="T14" fmla="*/ 344 w 420"/>
              <a:gd name="T15" fmla="*/ 120 h 312"/>
              <a:gd name="T16" fmla="*/ 296 w 420"/>
              <a:gd name="T17" fmla="*/ 164 h 312"/>
              <a:gd name="T18" fmla="*/ 232 w 420"/>
              <a:gd name="T19" fmla="*/ 216 h 312"/>
              <a:gd name="T20" fmla="*/ 168 w 420"/>
              <a:gd name="T21" fmla="*/ 252 h 312"/>
              <a:gd name="T22" fmla="*/ 100 w 420"/>
              <a:gd name="T23" fmla="*/ 284 h 312"/>
              <a:gd name="T24" fmla="*/ 52 w 420"/>
              <a:gd name="T25" fmla="*/ 300 h 312"/>
              <a:gd name="T26" fmla="*/ 28 w 420"/>
              <a:gd name="T27" fmla="*/ 308 h 312"/>
              <a:gd name="T28" fmla="*/ 12 w 420"/>
              <a:gd name="T29" fmla="*/ 312 h 312"/>
              <a:gd name="T30" fmla="*/ 4 w 420"/>
              <a:gd name="T31" fmla="*/ 312 h 312"/>
              <a:gd name="T32" fmla="*/ 0 w 420"/>
              <a:gd name="T33" fmla="*/ 304 h 312"/>
              <a:gd name="T34" fmla="*/ 4 w 420"/>
              <a:gd name="T35" fmla="*/ 300 h 312"/>
              <a:gd name="T36" fmla="*/ 20 w 420"/>
              <a:gd name="T37" fmla="*/ 288 h 312"/>
              <a:gd name="T38" fmla="*/ 40 w 420"/>
              <a:gd name="T39" fmla="*/ 276 h 312"/>
              <a:gd name="T40" fmla="*/ 80 w 420"/>
              <a:gd name="T41" fmla="*/ 256 h 312"/>
              <a:gd name="T42" fmla="*/ 136 w 420"/>
              <a:gd name="T43" fmla="*/ 224 h 312"/>
              <a:gd name="T44" fmla="*/ 188 w 420"/>
              <a:gd name="T45" fmla="*/ 188 h 312"/>
              <a:gd name="T46" fmla="*/ 236 w 420"/>
              <a:gd name="T47" fmla="*/ 152 h 312"/>
              <a:gd name="T48" fmla="*/ 272 w 420"/>
              <a:gd name="T49" fmla="*/ 116 h 312"/>
              <a:gd name="T50" fmla="*/ 304 w 420"/>
              <a:gd name="T51" fmla="*/ 84 h 312"/>
              <a:gd name="T52" fmla="*/ 328 w 420"/>
              <a:gd name="T53" fmla="*/ 56 h 312"/>
              <a:gd name="T54" fmla="*/ 336 w 420"/>
              <a:gd name="T55" fmla="*/ 32 h 312"/>
              <a:gd name="T56" fmla="*/ 332 w 420"/>
              <a:gd name="T57" fmla="*/ 20 h 312"/>
              <a:gd name="T58" fmla="*/ 336 w 420"/>
              <a:gd name="T59" fmla="*/ 8 h 312"/>
              <a:gd name="T60" fmla="*/ 344 w 420"/>
              <a:gd name="T61" fmla="*/ 0 h 312"/>
              <a:gd name="T62" fmla="*/ 356 w 420"/>
              <a:gd name="T63" fmla="*/ 0 h 312"/>
              <a:gd name="T64" fmla="*/ 372 w 420"/>
              <a:gd name="T65" fmla="*/ 4 h 312"/>
              <a:gd name="T66" fmla="*/ 388 w 420"/>
              <a:gd name="T67" fmla="*/ 16 h 312"/>
              <a:gd name="T68" fmla="*/ 396 w 420"/>
              <a:gd name="T69" fmla="*/ 2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20" h="312">
                <a:moveTo>
                  <a:pt x="396" y="24"/>
                </a:moveTo>
                <a:lnTo>
                  <a:pt x="404" y="28"/>
                </a:lnTo>
                <a:lnTo>
                  <a:pt x="412" y="36"/>
                </a:lnTo>
                <a:lnTo>
                  <a:pt x="416" y="40"/>
                </a:lnTo>
                <a:lnTo>
                  <a:pt x="420" y="44"/>
                </a:lnTo>
                <a:lnTo>
                  <a:pt x="420" y="48"/>
                </a:lnTo>
                <a:lnTo>
                  <a:pt x="416" y="52"/>
                </a:lnTo>
                <a:lnTo>
                  <a:pt x="412" y="60"/>
                </a:lnTo>
                <a:lnTo>
                  <a:pt x="404" y="64"/>
                </a:lnTo>
                <a:lnTo>
                  <a:pt x="400" y="68"/>
                </a:lnTo>
                <a:lnTo>
                  <a:pt x="396" y="72"/>
                </a:lnTo>
                <a:lnTo>
                  <a:pt x="388" y="76"/>
                </a:lnTo>
                <a:lnTo>
                  <a:pt x="380" y="84"/>
                </a:lnTo>
                <a:lnTo>
                  <a:pt x="368" y="96"/>
                </a:lnTo>
                <a:lnTo>
                  <a:pt x="356" y="104"/>
                </a:lnTo>
                <a:lnTo>
                  <a:pt x="344" y="120"/>
                </a:lnTo>
                <a:lnTo>
                  <a:pt x="328" y="136"/>
                </a:lnTo>
                <a:lnTo>
                  <a:pt x="296" y="164"/>
                </a:lnTo>
                <a:lnTo>
                  <a:pt x="264" y="192"/>
                </a:lnTo>
                <a:lnTo>
                  <a:pt x="232" y="216"/>
                </a:lnTo>
                <a:lnTo>
                  <a:pt x="200" y="236"/>
                </a:lnTo>
                <a:lnTo>
                  <a:pt x="168" y="252"/>
                </a:lnTo>
                <a:lnTo>
                  <a:pt x="136" y="272"/>
                </a:lnTo>
                <a:lnTo>
                  <a:pt x="100" y="284"/>
                </a:lnTo>
                <a:lnTo>
                  <a:pt x="68" y="296"/>
                </a:lnTo>
                <a:lnTo>
                  <a:pt x="52" y="300"/>
                </a:lnTo>
                <a:lnTo>
                  <a:pt x="40" y="304"/>
                </a:lnTo>
                <a:lnTo>
                  <a:pt x="28" y="308"/>
                </a:lnTo>
                <a:lnTo>
                  <a:pt x="20" y="312"/>
                </a:lnTo>
                <a:lnTo>
                  <a:pt x="12" y="312"/>
                </a:lnTo>
                <a:lnTo>
                  <a:pt x="8" y="312"/>
                </a:lnTo>
                <a:lnTo>
                  <a:pt x="4" y="312"/>
                </a:lnTo>
                <a:lnTo>
                  <a:pt x="0" y="308"/>
                </a:lnTo>
                <a:lnTo>
                  <a:pt x="0" y="304"/>
                </a:lnTo>
                <a:lnTo>
                  <a:pt x="4" y="304"/>
                </a:lnTo>
                <a:lnTo>
                  <a:pt x="4" y="300"/>
                </a:lnTo>
                <a:lnTo>
                  <a:pt x="12" y="296"/>
                </a:lnTo>
                <a:lnTo>
                  <a:pt x="20" y="288"/>
                </a:lnTo>
                <a:lnTo>
                  <a:pt x="28" y="284"/>
                </a:lnTo>
                <a:lnTo>
                  <a:pt x="40" y="276"/>
                </a:lnTo>
                <a:lnTo>
                  <a:pt x="52" y="272"/>
                </a:lnTo>
                <a:lnTo>
                  <a:pt x="80" y="256"/>
                </a:lnTo>
                <a:lnTo>
                  <a:pt x="112" y="240"/>
                </a:lnTo>
                <a:lnTo>
                  <a:pt x="136" y="224"/>
                </a:lnTo>
                <a:lnTo>
                  <a:pt x="164" y="204"/>
                </a:lnTo>
                <a:lnTo>
                  <a:pt x="188" y="188"/>
                </a:lnTo>
                <a:lnTo>
                  <a:pt x="212" y="172"/>
                </a:lnTo>
                <a:lnTo>
                  <a:pt x="236" y="152"/>
                </a:lnTo>
                <a:lnTo>
                  <a:pt x="256" y="136"/>
                </a:lnTo>
                <a:lnTo>
                  <a:pt x="272" y="116"/>
                </a:lnTo>
                <a:lnTo>
                  <a:pt x="288" y="100"/>
                </a:lnTo>
                <a:lnTo>
                  <a:pt x="304" y="84"/>
                </a:lnTo>
                <a:lnTo>
                  <a:pt x="316" y="68"/>
                </a:lnTo>
                <a:lnTo>
                  <a:pt x="328" y="56"/>
                </a:lnTo>
                <a:lnTo>
                  <a:pt x="332" y="44"/>
                </a:lnTo>
                <a:lnTo>
                  <a:pt x="336" y="32"/>
                </a:lnTo>
                <a:lnTo>
                  <a:pt x="336" y="24"/>
                </a:lnTo>
                <a:lnTo>
                  <a:pt x="332" y="20"/>
                </a:lnTo>
                <a:lnTo>
                  <a:pt x="332" y="16"/>
                </a:lnTo>
                <a:lnTo>
                  <a:pt x="336" y="8"/>
                </a:lnTo>
                <a:lnTo>
                  <a:pt x="336" y="4"/>
                </a:lnTo>
                <a:lnTo>
                  <a:pt x="344" y="0"/>
                </a:lnTo>
                <a:lnTo>
                  <a:pt x="348" y="0"/>
                </a:lnTo>
                <a:lnTo>
                  <a:pt x="356" y="0"/>
                </a:lnTo>
                <a:lnTo>
                  <a:pt x="364" y="0"/>
                </a:lnTo>
                <a:lnTo>
                  <a:pt x="372" y="4"/>
                </a:lnTo>
                <a:lnTo>
                  <a:pt x="380" y="8"/>
                </a:lnTo>
                <a:lnTo>
                  <a:pt x="388" y="16"/>
                </a:lnTo>
                <a:lnTo>
                  <a:pt x="396" y="24"/>
                </a:lnTo>
                <a:lnTo>
                  <a:pt x="396" y="2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Freeform 44"/>
          <p:cNvSpPr/>
          <p:nvPr/>
        </p:nvSpPr>
        <p:spPr bwMode="auto">
          <a:xfrm>
            <a:off x="6997700" y="4635500"/>
            <a:ext cx="194310" cy="1107440"/>
          </a:xfrm>
          <a:custGeom>
            <a:avLst/>
            <a:gdLst>
              <a:gd name="T0" fmla="*/ 4 w 84"/>
              <a:gd name="T1" fmla="*/ 24 h 336"/>
              <a:gd name="T2" fmla="*/ 0 w 84"/>
              <a:gd name="T3" fmla="*/ 16 h 336"/>
              <a:gd name="T4" fmla="*/ 8 w 84"/>
              <a:gd name="T5" fmla="*/ 4 h 336"/>
              <a:gd name="T6" fmla="*/ 24 w 84"/>
              <a:gd name="T7" fmla="*/ 0 h 336"/>
              <a:gd name="T8" fmla="*/ 44 w 84"/>
              <a:gd name="T9" fmla="*/ 4 h 336"/>
              <a:gd name="T10" fmla="*/ 60 w 84"/>
              <a:gd name="T11" fmla="*/ 12 h 336"/>
              <a:gd name="T12" fmla="*/ 76 w 84"/>
              <a:gd name="T13" fmla="*/ 24 h 336"/>
              <a:gd name="T14" fmla="*/ 84 w 84"/>
              <a:gd name="T15" fmla="*/ 36 h 336"/>
              <a:gd name="T16" fmla="*/ 84 w 84"/>
              <a:gd name="T17" fmla="*/ 60 h 336"/>
              <a:gd name="T18" fmla="*/ 80 w 84"/>
              <a:gd name="T19" fmla="*/ 92 h 336"/>
              <a:gd name="T20" fmla="*/ 80 w 84"/>
              <a:gd name="T21" fmla="*/ 112 h 336"/>
              <a:gd name="T22" fmla="*/ 80 w 84"/>
              <a:gd name="T23" fmla="*/ 132 h 336"/>
              <a:gd name="T24" fmla="*/ 80 w 84"/>
              <a:gd name="T25" fmla="*/ 156 h 336"/>
              <a:gd name="T26" fmla="*/ 84 w 84"/>
              <a:gd name="T27" fmla="*/ 188 h 336"/>
              <a:gd name="T28" fmla="*/ 84 w 84"/>
              <a:gd name="T29" fmla="*/ 228 h 336"/>
              <a:gd name="T30" fmla="*/ 84 w 84"/>
              <a:gd name="T31" fmla="*/ 260 h 336"/>
              <a:gd name="T32" fmla="*/ 84 w 84"/>
              <a:gd name="T33" fmla="*/ 284 h 336"/>
              <a:gd name="T34" fmla="*/ 84 w 84"/>
              <a:gd name="T35" fmla="*/ 304 h 336"/>
              <a:gd name="T36" fmla="*/ 80 w 84"/>
              <a:gd name="T37" fmla="*/ 320 h 336"/>
              <a:gd name="T38" fmla="*/ 76 w 84"/>
              <a:gd name="T39" fmla="*/ 328 h 336"/>
              <a:gd name="T40" fmla="*/ 68 w 84"/>
              <a:gd name="T41" fmla="*/ 336 h 336"/>
              <a:gd name="T42" fmla="*/ 48 w 84"/>
              <a:gd name="T43" fmla="*/ 332 h 336"/>
              <a:gd name="T44" fmla="*/ 36 w 84"/>
              <a:gd name="T45" fmla="*/ 320 h 336"/>
              <a:gd name="T46" fmla="*/ 24 w 84"/>
              <a:gd name="T47" fmla="*/ 304 h 336"/>
              <a:gd name="T48" fmla="*/ 16 w 84"/>
              <a:gd name="T49" fmla="*/ 288 h 336"/>
              <a:gd name="T50" fmla="*/ 16 w 84"/>
              <a:gd name="T51" fmla="*/ 280 h 336"/>
              <a:gd name="T52" fmla="*/ 20 w 84"/>
              <a:gd name="T53" fmla="*/ 264 h 336"/>
              <a:gd name="T54" fmla="*/ 24 w 84"/>
              <a:gd name="T55" fmla="*/ 236 h 336"/>
              <a:gd name="T56" fmla="*/ 28 w 84"/>
              <a:gd name="T57" fmla="*/ 196 h 336"/>
              <a:gd name="T58" fmla="*/ 28 w 84"/>
              <a:gd name="T59" fmla="*/ 144 h 336"/>
              <a:gd name="T60" fmla="*/ 24 w 84"/>
              <a:gd name="T61" fmla="*/ 96 h 336"/>
              <a:gd name="T62" fmla="*/ 20 w 84"/>
              <a:gd name="T63" fmla="*/ 64 h 336"/>
              <a:gd name="T64" fmla="*/ 16 w 84"/>
              <a:gd name="T65" fmla="*/ 44 h 336"/>
              <a:gd name="T66" fmla="*/ 4 w 84"/>
              <a:gd name="T67" fmla="*/ 24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4" h="336">
                <a:moveTo>
                  <a:pt x="4" y="24"/>
                </a:moveTo>
                <a:lnTo>
                  <a:pt x="4" y="24"/>
                </a:lnTo>
                <a:lnTo>
                  <a:pt x="0" y="20"/>
                </a:lnTo>
                <a:lnTo>
                  <a:pt x="0" y="16"/>
                </a:lnTo>
                <a:lnTo>
                  <a:pt x="4" y="12"/>
                </a:lnTo>
                <a:lnTo>
                  <a:pt x="8" y="4"/>
                </a:lnTo>
                <a:lnTo>
                  <a:pt x="16" y="0"/>
                </a:lnTo>
                <a:lnTo>
                  <a:pt x="24" y="0"/>
                </a:lnTo>
                <a:lnTo>
                  <a:pt x="32" y="0"/>
                </a:lnTo>
                <a:lnTo>
                  <a:pt x="44" y="4"/>
                </a:lnTo>
                <a:lnTo>
                  <a:pt x="52" y="8"/>
                </a:lnTo>
                <a:lnTo>
                  <a:pt x="60" y="12"/>
                </a:lnTo>
                <a:lnTo>
                  <a:pt x="68" y="20"/>
                </a:lnTo>
                <a:lnTo>
                  <a:pt x="76" y="24"/>
                </a:lnTo>
                <a:lnTo>
                  <a:pt x="80" y="28"/>
                </a:lnTo>
                <a:lnTo>
                  <a:pt x="84" y="36"/>
                </a:lnTo>
                <a:lnTo>
                  <a:pt x="84" y="48"/>
                </a:lnTo>
                <a:lnTo>
                  <a:pt x="84" y="60"/>
                </a:lnTo>
                <a:lnTo>
                  <a:pt x="80" y="84"/>
                </a:lnTo>
                <a:lnTo>
                  <a:pt x="80" y="92"/>
                </a:lnTo>
                <a:lnTo>
                  <a:pt x="80" y="104"/>
                </a:lnTo>
                <a:lnTo>
                  <a:pt x="80" y="112"/>
                </a:lnTo>
                <a:lnTo>
                  <a:pt x="80" y="120"/>
                </a:lnTo>
                <a:lnTo>
                  <a:pt x="80" y="132"/>
                </a:lnTo>
                <a:lnTo>
                  <a:pt x="80" y="144"/>
                </a:lnTo>
                <a:lnTo>
                  <a:pt x="80" y="156"/>
                </a:lnTo>
                <a:lnTo>
                  <a:pt x="84" y="172"/>
                </a:lnTo>
                <a:lnTo>
                  <a:pt x="84" y="188"/>
                </a:lnTo>
                <a:lnTo>
                  <a:pt x="84" y="208"/>
                </a:lnTo>
                <a:lnTo>
                  <a:pt x="84" y="228"/>
                </a:lnTo>
                <a:lnTo>
                  <a:pt x="84" y="244"/>
                </a:lnTo>
                <a:lnTo>
                  <a:pt x="84" y="260"/>
                </a:lnTo>
                <a:lnTo>
                  <a:pt x="84" y="272"/>
                </a:lnTo>
                <a:lnTo>
                  <a:pt x="84" y="284"/>
                </a:lnTo>
                <a:lnTo>
                  <a:pt x="84" y="296"/>
                </a:lnTo>
                <a:lnTo>
                  <a:pt x="84" y="304"/>
                </a:lnTo>
                <a:lnTo>
                  <a:pt x="80" y="312"/>
                </a:lnTo>
                <a:lnTo>
                  <a:pt x="80" y="320"/>
                </a:lnTo>
                <a:lnTo>
                  <a:pt x="80" y="324"/>
                </a:lnTo>
                <a:lnTo>
                  <a:pt x="76" y="328"/>
                </a:lnTo>
                <a:lnTo>
                  <a:pt x="72" y="332"/>
                </a:lnTo>
                <a:lnTo>
                  <a:pt x="68" y="336"/>
                </a:lnTo>
                <a:lnTo>
                  <a:pt x="60" y="336"/>
                </a:lnTo>
                <a:lnTo>
                  <a:pt x="48" y="332"/>
                </a:lnTo>
                <a:lnTo>
                  <a:pt x="44" y="328"/>
                </a:lnTo>
                <a:lnTo>
                  <a:pt x="36" y="320"/>
                </a:lnTo>
                <a:lnTo>
                  <a:pt x="28" y="312"/>
                </a:lnTo>
                <a:lnTo>
                  <a:pt x="24" y="304"/>
                </a:lnTo>
                <a:lnTo>
                  <a:pt x="20" y="296"/>
                </a:lnTo>
                <a:lnTo>
                  <a:pt x="16" y="288"/>
                </a:lnTo>
                <a:lnTo>
                  <a:pt x="16" y="284"/>
                </a:lnTo>
                <a:lnTo>
                  <a:pt x="16" y="280"/>
                </a:lnTo>
                <a:lnTo>
                  <a:pt x="20" y="272"/>
                </a:lnTo>
                <a:lnTo>
                  <a:pt x="20" y="264"/>
                </a:lnTo>
                <a:lnTo>
                  <a:pt x="24" y="252"/>
                </a:lnTo>
                <a:lnTo>
                  <a:pt x="24" y="236"/>
                </a:lnTo>
                <a:lnTo>
                  <a:pt x="28" y="216"/>
                </a:lnTo>
                <a:lnTo>
                  <a:pt x="28" y="196"/>
                </a:lnTo>
                <a:lnTo>
                  <a:pt x="28" y="172"/>
                </a:lnTo>
                <a:lnTo>
                  <a:pt x="28" y="144"/>
                </a:lnTo>
                <a:lnTo>
                  <a:pt x="28" y="120"/>
                </a:lnTo>
                <a:lnTo>
                  <a:pt x="24" y="96"/>
                </a:lnTo>
                <a:lnTo>
                  <a:pt x="24" y="76"/>
                </a:lnTo>
                <a:lnTo>
                  <a:pt x="20" y="64"/>
                </a:lnTo>
                <a:lnTo>
                  <a:pt x="20" y="56"/>
                </a:lnTo>
                <a:lnTo>
                  <a:pt x="16" y="44"/>
                </a:lnTo>
                <a:lnTo>
                  <a:pt x="12" y="32"/>
                </a:lnTo>
                <a:lnTo>
                  <a:pt x="4" y="24"/>
                </a:lnTo>
                <a:lnTo>
                  <a:pt x="4" y="2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85" grpId="0"/>
      <p:bldP spid="94" grpId="0" bldLvl="0" animBg="1"/>
      <p:bldP spid="95" grpId="0" bldLvl="0" animBg="1"/>
      <p:bldP spid="96" grpId="0" bldLvl="0" animBg="1"/>
      <p:bldP spid="97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20" grpId="0" bldLvl="0" animBg="1"/>
      <p:bldP spid="121" grpId="0" bldLvl="0" animBg="1"/>
      <p:bldP spid="122" grpId="0" bldLvl="0" animBg="1"/>
      <p:bldP spid="1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C:\Users\Administrator\Desktop\小红书\对外汉语战略搞钱计划\教学素材\图片素材\学生.jpg学生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5269" y="3288348"/>
            <a:ext cx="2036445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C:\Documents and Settings\Administrator.CAOFAN\桌面\hsk一级\2课\2-06钟-微图mf829727（18）.jp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37490" y="5255260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Documents and Settings\Administrator.CAOFAN\桌面\hsk一级\2课\2-07羊-前图7629013（20）.jp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2848928" y="5254943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Documents and Settings\Administrator.CAOFAN\桌面\hsk一级\2课\2-08零-前图48346217（20）.jp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2847658" y="1421448"/>
            <a:ext cx="2052638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Documents and Settings\Administrator.CAOFAN\桌面\hsk一级\2课\2-09菜-前图22657124（20）.jpg"/>
          <p:cNvPicPr>
            <a:picLocks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2848928" y="3288348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小红书\对外汉语战略搞钱计划\教学素材\图片素材\老师.jpg老师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37490" y="1519238"/>
            <a:ext cx="2052638" cy="117284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21070" y="1513205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zhōn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g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 g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</a:t>
              </a: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中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meǐ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    g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</a:t>
              </a: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美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zhōn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g 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中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meǐ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  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 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美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7097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l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ǎ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o shī </a:t>
              </a: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老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师</a:t>
              </a: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88755" y="3383280"/>
            <a:ext cx="2475230" cy="1278255"/>
            <a:chOff x="11894" y="1534"/>
            <a:chExt cx="3898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xué shén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g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学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生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277870" y="-494030"/>
            <a:ext cx="5013960" cy="9041130"/>
          </a:xfrm>
          <a:prstGeom prst="bentConnector5">
            <a:avLst>
              <a:gd name="adj1" fmla="val -4749"/>
              <a:gd name="adj2" fmla="val 48848"/>
              <a:gd name="adj3" fmla="val 104749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C:\Documents and Settings\Administrator.CAOFAN\桌面\hsk一级\2课\2-06钟-微图mf829727（18）.jp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237490" y="5255260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Documents and Settings\Administrator.CAOFAN\桌面\hsk一级\2课\2-07羊-前图7629013（20）.jp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848928" y="5254943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Documents and Settings\Administrator.CAOFAN\桌面\hsk一级\2课\2-08零-前图48346217（20）.jp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2847658" y="1421448"/>
            <a:ext cx="2052638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Documents and Settings\Administrator.CAOFAN\桌面\hsk一级\2课\2-09菜-前图22657124（20）.jpg"/>
          <p:cNvPicPr>
            <a:picLocks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2848928" y="3288348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小红书\对外汉语战略搞钱计划\教学素材\图片素材\学生.jpg学生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89096" y="3295333"/>
            <a:ext cx="1745615" cy="117284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21070" y="1513205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zhōn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g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 g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</a:t>
              </a: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中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meǐ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    g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</a:t>
              </a: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美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zhōn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g 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中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meǐ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  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 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美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105265" y="3383915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xué shén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学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</a:t>
              </a:r>
              <a:r>
                <a:rPr 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756910" y="-1198880"/>
            <a:ext cx="88265" cy="9077325"/>
          </a:xfrm>
          <a:prstGeom prst="bentConnector3">
            <a:avLst>
              <a:gd name="adj1" fmla="val -269784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Documents and Settings\Administrator.CAOFAN\桌面\hsk一级\2课\2-07羊-前图7629013（20）.jp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2848928" y="5254943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Documents and Settings\Administrator.CAOFAN\桌面\hsk一级\2课\2-08零-前图48346217（20）.jp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847658" y="1421448"/>
            <a:ext cx="2052638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Documents and Settings\Administrator.CAOFAN\桌面\hsk一级\2课\2-09菜-前图22657124（20）.jpg"/>
          <p:cNvPicPr>
            <a:picLocks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2848928" y="3288348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中国.png中国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8775" y="5255260"/>
            <a:ext cx="2014220" cy="137922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meǐ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    g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</a:t>
              </a: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美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zhōn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g 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中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meǐ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  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 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美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zhōn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g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uó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中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国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445068" y="433388"/>
            <a:ext cx="3742690" cy="5901055"/>
          </a:xfrm>
          <a:prstGeom prst="bentConnector3">
            <a:avLst>
              <a:gd name="adj1" fmla="val 106371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Documents and Settings\Administrator.CAOFAN\桌面\hsk一级\2课\2-07羊-前图7629013（20）.jp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2848928" y="5254943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Documents and Settings\Administrator.CAOFAN\桌面\hsk一级\2课\2-09菜-前图22657124（20）.jpg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848928" y="3288348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美国.png美国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49245" y="1512253"/>
            <a:ext cx="2014220" cy="137477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zhōn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g 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中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meǐ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  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 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美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4964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meǐ 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  g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uó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美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国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785745" y="2583180"/>
            <a:ext cx="4351020" cy="2210435"/>
          </a:xfrm>
          <a:prstGeom prst="bentConnector4">
            <a:avLst>
              <a:gd name="adj1" fmla="val -5480"/>
              <a:gd name="adj2" fmla="val 72781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Documents and Settings\Administrator.CAOFAN\桌面\hsk一级\2课\2-07羊-前图7629013（20）.jp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2848928" y="5254943"/>
            <a:ext cx="205105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美国人.png美国人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70835" y="3287078"/>
            <a:ext cx="2007870" cy="137477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zhōn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</a:rPr>
                <a:t>g 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uó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中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国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8896350" y="1523365"/>
            <a:ext cx="2959100" cy="1278255"/>
            <a:chOff x="11532" y="1534"/>
            <a:chExt cx="4660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532" y="1741"/>
              <a:ext cx="4660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meǐ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g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uó  rén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美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国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人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cxnSpLocks/>
            <a:stCxn id="9" idx="0"/>
          </p:cNvCxnSpPr>
          <p:nvPr/>
        </p:nvCxnSpPr>
        <p:spPr>
          <a:xfrm rot="5400000" flipH="1" flipV="1">
            <a:off x="5911057" y="71913"/>
            <a:ext cx="1178878" cy="5251452"/>
          </a:xfrm>
          <a:prstGeom prst="bentConnector2">
            <a:avLst/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C:\Users\Administrator\Desktop\中国人.png中国人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82900" y="5222876"/>
            <a:ext cx="2007870" cy="137414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6263640" y="3180715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zhōn</a:t>
              </a:r>
              <a:r>
                <a:rPr lang="en-US" alt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 g</a:t>
              </a:r>
              <a:r>
                <a:rPr lang="en-US" alt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uó rén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中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国</a:t>
              </a:r>
              <a:r>
                <a:rPr lang="en-US" altLang="zh-CN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人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4351338" y="3293428"/>
            <a:ext cx="1464945" cy="2393950"/>
          </a:xfrm>
          <a:prstGeom prst="bentConnector2">
            <a:avLst/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56435" y="-635"/>
            <a:ext cx="2310130" cy="3303905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668" y="3087"/>
                <a:ext cx="2573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叫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to call</a:t>
                </a: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ji</a:t>
              </a:r>
              <a:r>
                <a:rPr lang="en-US" sz="40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à</a:t>
              </a:r>
              <a:r>
                <a:rPr lang="en-US" sz="40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o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69205" y="19050"/>
            <a:ext cx="2310130" cy="3303905"/>
            <a:chOff x="3157" y="705"/>
            <a:chExt cx="3638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668" y="3087"/>
                <a:ext cx="2573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我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me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wǒ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88325" y="73660"/>
            <a:ext cx="2200275" cy="3194050"/>
            <a:chOff x="11114" y="987"/>
            <a:chExt cx="3465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1560" y="3211"/>
              <a:ext cx="2573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是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be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1560" y="2146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shì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76425" y="3554095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老师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teacher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83" y="2022"/>
              <a:ext cx="339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l</a:t>
              </a:r>
              <a:r>
                <a:rPr lang="en-US" sz="36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ǎ</a:t>
              </a:r>
              <a:r>
                <a:rPr lang="en-US" sz="36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o shī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69205" y="3554095"/>
            <a:ext cx="2310130" cy="3303905"/>
            <a:chOff x="3157" y="705"/>
            <a:chExt cx="3638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什么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what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461" y="2022"/>
              <a:ext cx="2997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shén me</a:t>
              </a: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88325" y="3554095"/>
            <a:ext cx="2310130" cy="3303905"/>
            <a:chOff x="3157" y="705"/>
            <a:chExt cx="3638" cy="5203"/>
          </a:xfrm>
        </p:grpSpPr>
        <p:grpSp>
          <p:nvGrpSpPr>
            <p:cNvPr id="3" name="组合 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18" name="图片 1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名字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name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461" y="2022"/>
              <a:ext cx="2997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m</a:t>
              </a:r>
              <a:r>
                <a:rPr lang="en-US" altLang="zh-CN" sz="32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宋体" panose="02010600030101010101" pitchFamily="2" charset="-122"/>
                  <a:sym typeface="+mn-ea"/>
                </a:rPr>
                <a:t>í</a:t>
              </a:r>
              <a:r>
                <a:rPr lang="en-US" sz="32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ng zi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990" y="138430"/>
            <a:ext cx="2199640" cy="3194050"/>
            <a:chOff x="330" y="2028"/>
            <a:chExt cx="3464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776" y="4252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叫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489200" y="87439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ji</a:t>
            </a:r>
            <a:r>
              <a:rPr lang="en-US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à</a:t>
            </a:r>
            <a:r>
              <a: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215701" y="138183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FFC74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5462270" y="3636010"/>
            <a:ext cx="2199640" cy="3194050"/>
            <a:chOff x="4718" y="1909"/>
            <a:chExt cx="3464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5164" y="4133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是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5745480" y="437197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shì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462456" y="365481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FFC74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199640" cy="3194050"/>
            <a:chOff x="9330" y="2028"/>
            <a:chExt cx="34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776" y="4252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我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9127490" y="90106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wǒ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853991" y="127388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FFC74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老师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515228" y="863600"/>
            <a:ext cx="2147317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</a:t>
            </a:r>
            <a:r>
              <a: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ǎ</a:t>
            </a:r>
            <a:r>
              <a: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 shī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512840" y="122735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FFC74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2167890" y="3636010"/>
            <a:ext cx="2200275" cy="3194050"/>
            <a:chOff x="9330" y="2028"/>
            <a:chExt cx="346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什么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168525" y="4371975"/>
            <a:ext cx="22002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shén me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177601" y="363576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FFC74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8825230" y="3655060"/>
            <a:ext cx="2200275" cy="3194050"/>
            <a:chOff x="4718" y="1909"/>
            <a:chExt cx="346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923" y="4133"/>
              <a:ext cx="299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名字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8955405" y="4391025"/>
            <a:ext cx="19030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míng zi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834941" y="367386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FFC74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34">
            <a:extLst>
              <a:ext uri="{FF2B5EF4-FFF2-40B4-BE49-F238E27FC236}">
                <a16:creationId xmlns:a16="http://schemas.microsoft.com/office/drawing/2014/main" id="{FA79B855-5C3B-34C2-FB96-928D4C2347AD}"/>
              </a:ext>
            </a:extLst>
          </p:cNvPr>
          <p:cNvSpPr/>
          <p:nvPr/>
        </p:nvSpPr>
        <p:spPr>
          <a:xfrm>
            <a:off x="113824" y="933737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4055C4-AB1D-73BD-2DCD-32BF8008201C}"/>
              </a:ext>
            </a:extLst>
          </p:cNvPr>
          <p:cNvSpPr/>
          <p:nvPr/>
        </p:nvSpPr>
        <p:spPr>
          <a:xfrm>
            <a:off x="114459" y="1028987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3CF7A7-84D7-9048-ADC6-D9A21BAB89A5}"/>
              </a:ext>
            </a:extLst>
          </p:cNvPr>
          <p:cNvSpPr/>
          <p:nvPr/>
        </p:nvSpPr>
        <p:spPr>
          <a:xfrm>
            <a:off x="99536" y="1810037"/>
            <a:ext cx="11793855" cy="251079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9FEDF5-4532-D41A-EDD3-AEE1CB102375}"/>
              </a:ext>
            </a:extLst>
          </p:cNvPr>
          <p:cNvSpPr/>
          <p:nvPr/>
        </p:nvSpPr>
        <p:spPr>
          <a:xfrm>
            <a:off x="113824" y="1961167"/>
            <a:ext cx="11791950" cy="20662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P65-P67.拼音规则(2):单韵母ü和ü开头的韵母跟j q x相拼的规则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ü和ü开头的韵母跟声母jqx相拼的时候，ü上两点要省略，如写成ju qu.xu;但是跟声母l.n相拼的时候，仍然要写成lu.nü。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When ü or a final beginning with ü follows j.q orthe two dots on the top of ü should be removed,for example,juqu,xu.However, if the initial is or n, the form is i and nü respectively.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7" name="图片 6" descr="1">
            <a:extLst>
              <a:ext uri="{FF2B5EF4-FFF2-40B4-BE49-F238E27FC236}">
                <a16:creationId xmlns:a16="http://schemas.microsoft.com/office/drawing/2014/main" id="{6CCADF9F-C50E-D7B1-7BC7-5404DBF1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632" y="200977"/>
            <a:ext cx="145923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46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56435" y="-635"/>
            <a:ext cx="2310130" cy="3303905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C:\Users\Administrator\Desktop\小红书\对外汉语战略搞钱计划\教学素材\图片素材\卡牌底粉.png卡牌底粉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668" y="3087"/>
                <a:ext cx="2573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吗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do you</a:t>
                </a: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m</a:t>
              </a:r>
              <a:r>
                <a:rPr lang="en-US" sz="40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ā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67935" y="18415"/>
            <a:ext cx="2310130" cy="3303905"/>
            <a:chOff x="3157" y="705"/>
            <a:chExt cx="3638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5" name="图片 44" descr="C:\Users\Administrator\Desktop\小红书\对外汉语战略搞钱计划\教学素材\图片素材\卡牌底粉.png卡牌底粉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233" y="3087"/>
                <a:ext cx="3482" cy="2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0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中国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China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228" y="2022"/>
              <a:ext cx="3483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zhōn</a:t>
              </a:r>
              <a:r>
                <a:rPr lang="en-US" sz="2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 g</a:t>
              </a: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uó</a:t>
              </a:r>
              <a:endPara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56435" y="3566160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C:\Users\Administrator\Desktop\小红书\对外汉语战略搞钱计划\教学素材\图片素材\卡牌底粉.png卡牌底粉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学生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student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42" y="2022"/>
              <a:ext cx="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8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xué shēn</a:t>
              </a:r>
              <a:r>
                <a:rPr lang="en-US" sz="28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64760" y="3566160"/>
            <a:ext cx="2310130" cy="3303905"/>
            <a:chOff x="3157" y="705"/>
            <a:chExt cx="3638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C:\Users\Administrator\Desktop\小红书\对外汉语战略搞钱计划\教学素材\图片素材\卡牌底粉.png卡牌底粉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李月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Li Yue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668" y="2022"/>
              <a:ext cx="257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lǐ yuè</a:t>
              </a: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73085" y="3566160"/>
            <a:ext cx="2310130" cy="3303905"/>
            <a:chOff x="3157" y="705"/>
            <a:chExt cx="3638" cy="5203"/>
          </a:xfrm>
        </p:grpSpPr>
        <p:grpSp>
          <p:nvGrpSpPr>
            <p:cNvPr id="3" name="组合 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18" name="图片 17" descr="C:\Users\Administrator\Desktop\小红书\对外汉语战略搞钱计划\教学素材\图片素材\卡牌底粉.png卡牌底粉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人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people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rén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38160" y="-635"/>
            <a:ext cx="2310130" cy="3303905"/>
            <a:chOff x="3157" y="705"/>
            <a:chExt cx="3638" cy="5203"/>
          </a:xfrm>
        </p:grpSpPr>
        <p:grpSp>
          <p:nvGrpSpPr>
            <p:cNvPr id="23" name="组合 2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4" name="图片 23" descr="C:\Users\Administrator\Desktop\小红书\对外汉语战略搞钱计划\教学素材\图片素材\卡牌底粉.png卡牌底粉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26" name="文本框 7"/>
              <p:cNvSpPr txBox="1"/>
              <p:nvPr/>
            </p:nvSpPr>
            <p:spPr>
              <a:xfrm>
                <a:off x="3233" y="3087"/>
                <a:ext cx="3482" cy="2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0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美国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America</a:t>
                </a:r>
              </a:p>
            </p:txBody>
          </p:sp>
        </p:grpSp>
        <p:sp>
          <p:nvSpPr>
            <p:cNvPr id="27" name="文本框 7"/>
            <p:cNvSpPr txBox="1"/>
            <p:nvPr/>
          </p:nvSpPr>
          <p:spPr>
            <a:xfrm>
              <a:off x="3228" y="2022"/>
              <a:ext cx="3483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měi </a:t>
              </a:r>
              <a:r>
                <a:rPr lang="en-US" sz="2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</a:t>
              </a: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uó</a:t>
              </a:r>
              <a:endPara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990" y="138430"/>
            <a:ext cx="2200275" cy="3194050"/>
            <a:chOff x="330" y="2028"/>
            <a:chExt cx="3465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776" y="4252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人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489200" y="87439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rén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183316" y="127388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8843010" y="3632200"/>
            <a:ext cx="2200275" cy="3194050"/>
            <a:chOff x="4718" y="1909"/>
            <a:chExt cx="346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5164" y="4133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吗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9126220" y="436816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m</a:t>
            </a:r>
            <a:r>
              <a:rPr lang="en-US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ā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8836846" y="365100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学生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xué shēn</a:t>
            </a:r>
            <a:r>
              <a:rPr lang="en-US" sz="28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856531" y="176283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李月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779770" y="863600"/>
            <a:ext cx="163385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lǐ yuè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506271" y="157233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2189480" y="3610610"/>
            <a:ext cx="2200275" cy="3194050"/>
            <a:chOff x="9330" y="2028"/>
            <a:chExt cx="346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美国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472690" y="4346575"/>
            <a:ext cx="16338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měi </a:t>
            </a:r>
            <a:r>
              <a:rPr lang="en-US" sz="28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</a:t>
            </a:r>
            <a:r>
              <a: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uó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154741" y="361036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54737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中国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47370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zhōn</a:t>
            </a:r>
            <a:r>
              <a:rPr lang="en-US" sz="28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 g</a:t>
            </a:r>
            <a:r>
              <a: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uó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474521" y="362814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695825" y="1551305"/>
            <a:ext cx="2310130" cy="3303905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668" y="2526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叫</a:t>
              </a: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044700" y="1551305"/>
            <a:ext cx="2310130" cy="3303905"/>
            <a:chOff x="3157" y="705"/>
            <a:chExt cx="3638" cy="5203"/>
          </a:xfrm>
        </p:grpSpPr>
        <p:pic>
          <p:nvPicPr>
            <p:cNvPr id="45" name="图片 44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6" name="文本框 7"/>
            <p:cNvSpPr txBox="1"/>
            <p:nvPr/>
          </p:nvSpPr>
          <p:spPr>
            <a:xfrm>
              <a:off x="3668" y="2537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我</a:t>
              </a: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4947285" y="5409565"/>
            <a:ext cx="229743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 am Li Yue.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319645" y="1551305"/>
            <a:ext cx="2310130" cy="3303905"/>
            <a:chOff x="3157" y="705"/>
            <a:chExt cx="3638" cy="5203"/>
          </a:xfrm>
        </p:grpSpPr>
        <p:pic>
          <p:nvPicPr>
            <p:cNvPr id="6" name="图片 5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7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李月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4061778" y="5409565"/>
            <a:ext cx="406844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What’s your name?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617595" y="1551305"/>
            <a:ext cx="2310130" cy="3303905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668" y="2526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叫</a:t>
              </a: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09650" y="1551305"/>
            <a:ext cx="2310130" cy="3303905"/>
            <a:chOff x="3157" y="705"/>
            <a:chExt cx="3638" cy="5203"/>
          </a:xfrm>
        </p:grpSpPr>
        <p:pic>
          <p:nvPicPr>
            <p:cNvPr id="45" name="图片 44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6" name="文本框 7"/>
            <p:cNvSpPr txBox="1"/>
            <p:nvPr/>
          </p:nvSpPr>
          <p:spPr>
            <a:xfrm>
              <a:off x="3668" y="2537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你</a:t>
              </a: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872220" y="1551305"/>
            <a:ext cx="2310130" cy="3303905"/>
            <a:chOff x="3157" y="705"/>
            <a:chExt cx="3638" cy="5203"/>
          </a:xfrm>
        </p:grpSpPr>
        <p:pic>
          <p:nvPicPr>
            <p:cNvPr id="6" name="图片 5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7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名字</a:t>
              </a: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98235" y="1551305"/>
            <a:ext cx="2310130" cy="3303905"/>
            <a:chOff x="3157" y="705"/>
            <a:chExt cx="3638" cy="5203"/>
          </a:xfrm>
        </p:grpSpPr>
        <p:pic>
          <p:nvPicPr>
            <p:cNvPr id="9" name="图片 8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0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什么</a:t>
              </a: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81165" y="0"/>
            <a:ext cx="2310130" cy="3303905"/>
            <a:chOff x="3157" y="705"/>
            <a:chExt cx="3638" cy="5203"/>
          </a:xfrm>
        </p:grpSpPr>
        <p:pic>
          <p:nvPicPr>
            <p:cNvPr id="6" name="图片 5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7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老师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89045" y="0"/>
            <a:ext cx="2310130" cy="3303905"/>
            <a:chOff x="3157" y="705"/>
            <a:chExt cx="3638" cy="5203"/>
          </a:xfrm>
        </p:grpSpPr>
        <p:pic>
          <p:nvPicPr>
            <p:cNvPr id="8" name="图片 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9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中国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15715" y="3554095"/>
            <a:ext cx="2310130" cy="3303905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美国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165418" y="1556385"/>
            <a:ext cx="321119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teacher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173" y="4802505"/>
            <a:ext cx="350139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American teacher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807835" y="3554095"/>
            <a:ext cx="2310130" cy="3303905"/>
            <a:chOff x="3157" y="705"/>
            <a:chExt cx="3638" cy="5203"/>
          </a:xfrm>
        </p:grpSpPr>
        <p:pic>
          <p:nvPicPr>
            <p:cNvPr id="17" name="图片 16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8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老师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81165" y="0"/>
            <a:ext cx="2310130" cy="3303905"/>
            <a:chOff x="3157" y="705"/>
            <a:chExt cx="3638" cy="5203"/>
          </a:xfrm>
        </p:grpSpPr>
        <p:pic>
          <p:nvPicPr>
            <p:cNvPr id="6" name="图片 5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7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学生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89045" y="0"/>
            <a:ext cx="2310130" cy="3303905"/>
            <a:chOff x="3157" y="705"/>
            <a:chExt cx="3638" cy="5203"/>
          </a:xfrm>
        </p:grpSpPr>
        <p:pic>
          <p:nvPicPr>
            <p:cNvPr id="8" name="图片 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9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中国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15715" y="3554095"/>
            <a:ext cx="2310130" cy="3303905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美国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165418" y="1556385"/>
            <a:ext cx="323977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student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173" y="4802505"/>
            <a:ext cx="352996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American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student</a:t>
            </a:r>
            <a:endParaRPr kumimoji="0" lang="en-US" sz="3200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807835" y="3554095"/>
            <a:ext cx="2310130" cy="3303905"/>
            <a:chOff x="3157" y="705"/>
            <a:chExt cx="3638" cy="5203"/>
          </a:xfrm>
        </p:grpSpPr>
        <p:pic>
          <p:nvPicPr>
            <p:cNvPr id="17" name="图片 16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8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学生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81165" y="0"/>
            <a:ext cx="2310130" cy="3303905"/>
            <a:chOff x="3157" y="705"/>
            <a:chExt cx="3638" cy="5203"/>
          </a:xfrm>
        </p:grpSpPr>
        <p:pic>
          <p:nvPicPr>
            <p:cNvPr id="6" name="图片 5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7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人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89045" y="0"/>
            <a:ext cx="2310130" cy="3303905"/>
            <a:chOff x="3157" y="705"/>
            <a:chExt cx="3638" cy="5203"/>
          </a:xfrm>
        </p:grpSpPr>
        <p:pic>
          <p:nvPicPr>
            <p:cNvPr id="8" name="图片 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9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中国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15715" y="3554095"/>
            <a:ext cx="2310130" cy="3303905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美国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1150303" y="1556385"/>
            <a:ext cx="178054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1222058" y="4802505"/>
            <a:ext cx="207073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American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807835" y="3554095"/>
            <a:ext cx="2310130" cy="3303905"/>
            <a:chOff x="3157" y="705"/>
            <a:chExt cx="3638" cy="5203"/>
          </a:xfrm>
        </p:grpSpPr>
        <p:pic>
          <p:nvPicPr>
            <p:cNvPr id="17" name="图片 16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8" name="文本框 7"/>
            <p:cNvSpPr txBox="1"/>
            <p:nvPr/>
          </p:nvSpPr>
          <p:spPr>
            <a:xfrm>
              <a:off x="3199" y="2526"/>
              <a:ext cx="349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人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：疑问代词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什么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60477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Interrogative Pronoun“什么”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715645" y="1597660"/>
            <a:ext cx="400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S. + V. + 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</a:t>
            </a:r>
            <a:endParaRPr kumimoji="0" lang="zh-CN" altLang="en-US" sz="44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5" name="文本框 7"/>
          <p:cNvSpPr txBox="1"/>
          <p:nvPr/>
        </p:nvSpPr>
        <p:spPr>
          <a:xfrm>
            <a:off x="663575" y="2759710"/>
            <a:ext cx="3987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什么？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663575" y="3717290"/>
            <a:ext cx="3987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是书。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6169025" y="1558290"/>
            <a:ext cx="563054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169025" y="1560830"/>
            <a:ext cx="563054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16902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527800" y="1600200"/>
            <a:ext cx="52717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S. + V. + 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 n.</a:t>
            </a:r>
            <a:endParaRPr kumimoji="0" lang="zh-CN" altLang="en-US" sz="44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47495" y="4532630"/>
            <a:ext cx="2167890" cy="1972310"/>
            <a:chOff x="2437" y="7138"/>
            <a:chExt cx="3414" cy="3106"/>
          </a:xfrm>
        </p:grpSpPr>
        <p:pic>
          <p:nvPicPr>
            <p:cNvPr id="14" name="图片 13" descr="书本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7" y="7138"/>
              <a:ext cx="3414" cy="3107"/>
            </a:xfrm>
            <a:prstGeom prst="rect">
              <a:avLst/>
            </a:prstGeom>
          </p:spPr>
        </p:pic>
        <p:sp>
          <p:nvSpPr>
            <p:cNvPr id="31" name="文本框 7"/>
            <p:cNvSpPr txBox="1"/>
            <p:nvPr/>
          </p:nvSpPr>
          <p:spPr>
            <a:xfrm rot="20940000">
              <a:off x="3228" y="7507"/>
              <a:ext cx="210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BOOK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079740" y="4532630"/>
            <a:ext cx="2167890" cy="1972310"/>
            <a:chOff x="12724" y="7138"/>
            <a:chExt cx="3414" cy="3106"/>
          </a:xfrm>
        </p:grpSpPr>
        <p:pic>
          <p:nvPicPr>
            <p:cNvPr id="30" name="图片 29" descr="书本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24" y="7138"/>
              <a:ext cx="3414" cy="3107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 rot="20760000">
              <a:off x="13210" y="7505"/>
              <a:ext cx="2117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Chinese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  Book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5" name="文本框 7"/>
          <p:cNvSpPr txBox="1"/>
          <p:nvPr/>
        </p:nvSpPr>
        <p:spPr>
          <a:xfrm>
            <a:off x="6529705" y="2759710"/>
            <a:ext cx="56191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书？</a:t>
            </a:r>
          </a:p>
        </p:txBody>
      </p:sp>
      <p:sp>
        <p:nvSpPr>
          <p:cNvPr id="36" name="文本框 7"/>
          <p:cNvSpPr txBox="1"/>
          <p:nvPr/>
        </p:nvSpPr>
        <p:spPr>
          <a:xfrm>
            <a:off x="6529705" y="3717290"/>
            <a:ext cx="56184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这是汉语书。</a:t>
            </a:r>
          </a:p>
        </p:txBody>
      </p:sp>
      <p:sp>
        <p:nvSpPr>
          <p:cNvPr id="40" name="文本框 7"/>
          <p:cNvSpPr txBox="1"/>
          <p:nvPr/>
        </p:nvSpPr>
        <p:spPr>
          <a:xfrm>
            <a:off x="759460" y="250507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zhè            shì              shén me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？</a:t>
            </a:r>
          </a:p>
        </p:txBody>
      </p:sp>
      <p:sp>
        <p:nvSpPr>
          <p:cNvPr id="42" name="文本框 7"/>
          <p:cNvSpPr txBox="1"/>
          <p:nvPr/>
        </p:nvSpPr>
        <p:spPr>
          <a:xfrm>
            <a:off x="759460" y="344868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zhè            shì   shū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6579235" y="250507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zhè            shì              shén me            shū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？</a:t>
            </a:r>
          </a:p>
        </p:txBody>
      </p:sp>
      <p:sp>
        <p:nvSpPr>
          <p:cNvPr id="44" name="文本框 7"/>
          <p:cNvSpPr txBox="1"/>
          <p:nvPr/>
        </p:nvSpPr>
        <p:spPr>
          <a:xfrm>
            <a:off x="6579235" y="344868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zhè  shì   hàn yǔ  shū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8958 -0.0012037 " pathEditMode="relative" rAng="0" ptsTypes="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  <p:bldP spid="42" grpId="0" build="allAtOnce" bldLvl="0"/>
      <p:bldP spid="44" grpId="0" build="allAtOnce" bldLvl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658882" y="2023062"/>
            <a:ext cx="10332087" cy="10888981"/>
            <a:chOff x="1133594" y="1612225"/>
            <a:chExt cx="9429998" cy="9938270"/>
          </a:xfrm>
        </p:grpSpPr>
        <p:sp>
          <p:nvSpPr>
            <p:cNvPr id="26" name="矩形 25"/>
            <p:cNvSpPr/>
            <p:nvPr/>
          </p:nvSpPr>
          <p:spPr>
            <a:xfrm>
              <a:off x="3323749" y="1612225"/>
              <a:ext cx="5544057" cy="3397952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b="-11000"/>
              </a:stretch>
            </a:blipFill>
            <a:ln w="38100">
              <a:solidFill>
                <a:srgbClr val="F2C366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7140000">
              <a:off x="6120696" y="7040951"/>
              <a:ext cx="5544057" cy="334173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38100">
              <a:solidFill>
                <a:srgbClr val="F2C366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rot="14520000">
              <a:off x="90968" y="7049064"/>
              <a:ext cx="5544057" cy="3458805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38100">
              <a:solidFill>
                <a:srgbClr val="F2C366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文本框 7"/>
          <p:cNvSpPr txBox="1"/>
          <p:nvPr/>
        </p:nvSpPr>
        <p:spPr>
          <a:xfrm>
            <a:off x="4376420" y="563880"/>
            <a:ext cx="34391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他叫什么名字？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993958" y="1070610"/>
            <a:ext cx="220408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What’s his name?</a:t>
            </a:r>
            <a:endParaRPr lang="en-US"/>
          </a:p>
        </p:txBody>
      </p:sp>
      <p:sp>
        <p:nvSpPr>
          <p:cNvPr id="3" name="文本框 7"/>
          <p:cNvSpPr txBox="1"/>
          <p:nvPr/>
        </p:nvSpPr>
        <p:spPr>
          <a:xfrm>
            <a:off x="4184650" y="195580"/>
            <a:ext cx="36957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ā  jiào shén me míng zi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 p14:bounceEnd="52000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8" presetClass="emph" presetSubtype="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 p14:bounceEnd="52000">
                                          <p:cBhvr>
                                            <p:cTn id="1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8" presetClass="emph" presetSubtype="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 p14:bounceEnd="52000">
                                          <p:cBhvr>
                                            <p:cTn id="1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>
                                          <p:cBhvr>
                                            <p:cTn id="1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>
                                          <p:cBhvr>
                                            <p:cTn id="1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36061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是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字句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3961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The“是”Sentence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715645" y="1597660"/>
            <a:ext cx="400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S. + 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+ n.</a:t>
            </a:r>
            <a:endParaRPr kumimoji="0" lang="en-US" altLang="zh-CN" sz="44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9" name="图片 8" descr="男老师压缩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665" y="4530090"/>
            <a:ext cx="1595755" cy="232791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663575" y="2759710"/>
            <a:ext cx="3987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老师。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663575" y="3717290"/>
            <a:ext cx="3987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中国人。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590665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590665" y="156083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90665" y="1560830"/>
            <a:ext cx="852170" cy="889000"/>
            <a:chOff x="584" y="3246"/>
            <a:chExt cx="1342" cy="140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3" name="文本框 7"/>
          <p:cNvSpPr txBox="1"/>
          <p:nvPr/>
        </p:nvSpPr>
        <p:spPr>
          <a:xfrm>
            <a:off x="6949440" y="1600200"/>
            <a:ext cx="400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S. + 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+ n.</a:t>
            </a:r>
            <a:endParaRPr kumimoji="0" lang="en-US" altLang="zh-CN" sz="44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6949440" y="2759710"/>
            <a:ext cx="3987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学生。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6949440" y="3717290"/>
            <a:ext cx="51790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美国人。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8089265" y="4632325"/>
            <a:ext cx="1529080" cy="2239010"/>
            <a:chOff x="12739" y="7295"/>
            <a:chExt cx="2408" cy="3526"/>
          </a:xfrm>
        </p:grpSpPr>
        <p:pic>
          <p:nvPicPr>
            <p:cNvPr id="14" name="图片 13" descr="男同学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2739" y="7295"/>
              <a:ext cx="2408" cy="3527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 rot="21300000">
              <a:off x="13434" y="7354"/>
              <a:ext cx="1297" cy="2845"/>
              <a:chOff x="13434" y="7354"/>
              <a:chExt cx="1297" cy="2845"/>
            </a:xfrm>
          </p:grpSpPr>
          <p:sp>
            <p:nvSpPr>
              <p:cNvPr id="27" name="减号 26"/>
              <p:cNvSpPr/>
              <p:nvPr/>
            </p:nvSpPr>
            <p:spPr>
              <a:xfrm rot="18720000">
                <a:off x="12629" y="8159"/>
                <a:ext cx="2807" cy="1196"/>
              </a:xfrm>
              <a:prstGeom prst="mathMinus">
                <a:avLst/>
              </a:prstGeom>
              <a:solidFill>
                <a:srgbClr val="CEB3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减号 27"/>
              <p:cNvSpPr/>
              <p:nvPr/>
            </p:nvSpPr>
            <p:spPr>
              <a:xfrm rot="2820000">
                <a:off x="12730" y="8198"/>
                <a:ext cx="2807" cy="1196"/>
              </a:xfrm>
              <a:prstGeom prst="mathMinus">
                <a:avLst/>
              </a:prstGeom>
              <a:solidFill>
                <a:srgbClr val="CEB3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文本框 7"/>
          <p:cNvSpPr txBox="1"/>
          <p:nvPr/>
        </p:nvSpPr>
        <p:spPr>
          <a:xfrm>
            <a:off x="745490" y="250507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wǒ              shì          lǎo shī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715645" y="341185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wǒ              shì      zhōng  guó rén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6949440" y="2471420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wǒ                bú  shì         xué shēng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7"/>
          <p:cNvSpPr txBox="1"/>
          <p:nvPr/>
        </p:nvSpPr>
        <p:spPr>
          <a:xfrm>
            <a:off x="6993255" y="3423920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wǒ                bú  shì       měi guó rén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9855200" cy="521970"/>
            <a:chOff x="745067" y="2212182"/>
            <a:chExt cx="9856483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148855" y="2212182"/>
              <a:ext cx="7452695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）这些</a:t>
              </a: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词义和用法：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叫、名字、老师、学生、人的词义和用法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8876165" cy="725272"/>
            <a:chOff x="745067" y="2855231"/>
            <a:chExt cx="8877323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712696" y="2855231"/>
              <a:ext cx="190969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是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字句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259558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）疑问代词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什么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2871470"/>
            <a:ext cx="259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的疑问句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11290301" cy="716519"/>
            <a:chOff x="745067" y="4169623"/>
            <a:chExt cx="11291773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712561" y="4169623"/>
              <a:ext cx="4324279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lang="zh-CN" altLang="en-US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熟悉i u </a:t>
              </a:r>
              <a:r>
                <a:rPr lang="zh-CN" altLang="en-US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ü的发音区别、正确发音</a:t>
              </a:r>
              <a:endParaRPr lang="zh-CN" altLang="en-US" b="1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  <a:p>
              <a:pPr algn="l">
                <a:defRPr/>
              </a:pPr>
              <a:endParaRPr lang="en-US" altLang="zh-CN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4385247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j q x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和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 c s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发音区别、正确发音</a:t>
              </a: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3167201" y="4157671"/>
            <a:ext cx="45573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）熟悉</a:t>
            </a:r>
            <a:r>
              <a:rPr lang="zh-CN" altLang="en-US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ü和ü开头的韵母跟</a:t>
            </a:r>
            <a:r>
              <a:rPr lang="en-US" altLang="zh-CN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jqx</a:t>
            </a:r>
            <a:r>
              <a:rPr lang="zh-CN" altLang="en-US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相拼的规则</a:t>
            </a:r>
          </a:p>
        </p:txBody>
      </p: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3738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月、心、中、人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19516" y="4157671"/>
            <a:ext cx="3281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）熟悉并掌握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的变调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18880" y="4859909"/>
            <a:ext cx="39331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㇃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两种笔画的正确写法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29041" y="5372117"/>
            <a:ext cx="4195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了解先横后竖，先撇后捺笔顺规则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236695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）询问和回答姓名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171646" y="6465587"/>
            <a:ext cx="3738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）介绍他人的姓名、职业、国籍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723325" y="5953379"/>
            <a:ext cx="3052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）询问和回答职业、国籍</a:t>
            </a:r>
          </a:p>
        </p:txBody>
      </p:sp>
    </p:spTree>
  </p:cSld>
  <p:clrMapOvr>
    <a:masterClrMapping/>
  </p:clrMapOvr>
  <p:transition advTm="3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4674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：用“吗”的疑问句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60579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Interrogative Sentences with“吗”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715645" y="1597660"/>
            <a:ext cx="400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吗</a:t>
            </a:r>
            <a:endParaRPr kumimoji="0" lang="zh-CN" altLang="en-US" sz="44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4" name="图片 13" descr="男同学压缩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38630" y="4573905"/>
            <a:ext cx="1529080" cy="2239645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663575" y="2759710"/>
            <a:ext cx="3987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他是老师吗？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663575" y="3717290"/>
            <a:ext cx="3987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不是，他是学生。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6927215" y="2759710"/>
            <a:ext cx="3987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李月是学生吗？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3" name="文本框 7"/>
          <p:cNvSpPr txBox="1"/>
          <p:nvPr/>
        </p:nvSpPr>
        <p:spPr>
          <a:xfrm>
            <a:off x="6927215" y="3717290"/>
            <a:ext cx="39878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不是，李月是老师。</a:t>
            </a:r>
          </a:p>
        </p:txBody>
      </p:sp>
      <p:pic>
        <p:nvPicPr>
          <p:cNvPr id="24" name="图片 23" descr="男老师压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910" y="4485640"/>
            <a:ext cx="1595755" cy="2327910"/>
          </a:xfrm>
          <a:prstGeom prst="rect">
            <a:avLst/>
          </a:prstGeom>
        </p:spPr>
      </p:pic>
      <p:sp>
        <p:nvSpPr>
          <p:cNvPr id="40" name="文本框 7"/>
          <p:cNvSpPr txBox="1"/>
          <p:nvPr/>
        </p:nvSpPr>
        <p:spPr>
          <a:xfrm>
            <a:off x="745490" y="250507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tā    shì   lǎo   shī   mā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745490" y="347916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bú   shì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  </a:t>
            </a: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tā    shì   xué shēng  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7045960" y="250507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lǐ    yuè   shì xué shēng mā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文本框 7"/>
          <p:cNvSpPr txBox="1"/>
          <p:nvPr/>
        </p:nvSpPr>
        <p:spPr>
          <a:xfrm>
            <a:off x="7045960" y="3479165"/>
            <a:ext cx="44392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bú   shì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</a:t>
            </a: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lǐ    yuè   shì   lǎo   shī    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22809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school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07255" y="2185670"/>
            <a:ext cx="6318250" cy="3872865"/>
          </a:xfrm>
          <a:prstGeom prst="rect">
            <a:avLst/>
          </a:prstGeom>
          <a:blipFill dpi="0" rotWithShape="1">
            <a:blip r:embed="rId4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标注 22"/>
          <p:cNvSpPr/>
          <p:nvPr/>
        </p:nvSpPr>
        <p:spPr>
          <a:xfrm>
            <a:off x="6182995" y="480695"/>
            <a:ext cx="4212590" cy="1276985"/>
          </a:xfrm>
          <a:prstGeom prst="wedgeRoundRectCallout">
            <a:avLst>
              <a:gd name="adj1" fmla="val 60281"/>
              <a:gd name="adj2" fmla="val -17329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 nǐ  jiào shén me míng zi</a:t>
            </a: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你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叫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什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么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名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字？</a:t>
            </a:r>
            <a:endParaRPr lang="zh-CN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What’s your name?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1730375" y="2652395"/>
            <a:ext cx="2736850" cy="1676400"/>
          </a:xfrm>
          <a:prstGeom prst="wedgeRoundRectCallout">
            <a:avLst>
              <a:gd name="adj1" fmla="val 88979"/>
              <a:gd name="adj2" fmla="val 36202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 wǒ  jiào lǐ yuè</a:t>
            </a:r>
            <a:endParaRPr lang="en-US" altLang="zh-CN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我 叫 李 月！</a:t>
            </a: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My name is Li Yue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9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271018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  <a:r>
              <a:rPr lang="zh-CN" altLang="en-US" sz="2800" b="1" dirty="0">
                <a:latin typeface="方正舒体" panose="02010601030101010101" pitchFamily="2" charset="-122"/>
                <a:ea typeface="方正舒体" panose="02010601030101010101" pitchFamily="2" charset="-122"/>
                <a:sym typeface="+mn-ea"/>
              </a:rPr>
              <a:t> </a:t>
            </a:r>
            <a:endParaRPr lang="zh-CN" altLang="en-US" sz="28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26771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classroom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617210" y="2068195"/>
            <a:ext cx="5636260" cy="3757930"/>
          </a:xfrm>
          <a:prstGeom prst="rect">
            <a:avLst/>
          </a:prstGeom>
          <a:blipFill dpi="0" rotWithShape="1">
            <a:blip r:embed="rId5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3" name="圆角矩形标注 22"/>
          <p:cNvSpPr/>
          <p:nvPr/>
        </p:nvSpPr>
        <p:spPr>
          <a:xfrm>
            <a:off x="4634865" y="480695"/>
            <a:ext cx="5760720" cy="1276985"/>
          </a:xfrm>
          <a:prstGeom prst="wedgeRoundRectCallout">
            <a:avLst>
              <a:gd name="adj1" fmla="val 54552"/>
              <a:gd name="adj2" fmla="val 95400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w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ǒ bú shì lǎo shī, wǒ shì xué shen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ɡ</a:t>
            </a: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我 不 是 老 师，我 是 学 生。</a:t>
            </a:r>
            <a:endParaRPr lang="en-US" altLang="zh-CN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I’m not a teacher but a student.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1190625" y="2652395"/>
            <a:ext cx="3276600" cy="1676400"/>
          </a:xfrm>
          <a:prstGeom prst="wedgeRoundRectCallout">
            <a:avLst>
              <a:gd name="adj1" fmla="val 88979"/>
              <a:gd name="adj2" fmla="val 36202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 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ǐ shì lǎo shī ma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你 是 老 师 吗？</a:t>
            </a:r>
            <a:endParaRPr lang="en-US" altLang="zh-CN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Are you a teacher?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9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27012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22809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school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07660" y="2489200"/>
            <a:ext cx="6118860" cy="4078605"/>
          </a:xfrm>
          <a:prstGeom prst="rect">
            <a:avLst/>
          </a:prstGeom>
          <a:blipFill dpi="0" rotWithShape="1">
            <a:blip r:embed="rId5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3" name="圆角矩形标注 22"/>
          <p:cNvSpPr/>
          <p:nvPr/>
        </p:nvSpPr>
        <p:spPr>
          <a:xfrm>
            <a:off x="5913120" y="480695"/>
            <a:ext cx="4482465" cy="1276985"/>
          </a:xfrm>
          <a:prstGeom prst="wedgeRoundRectCallout">
            <a:avLst>
              <a:gd name="adj1" fmla="val 36794"/>
              <a:gd name="adj2" fmla="val 113699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ǐ shì zhōnɡ ɡuó rén ma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你 是 中 国 人 吗？</a:t>
            </a:r>
            <a:endParaRPr lang="en-US" altLang="zh-CN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Are you a Chiese?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55880" y="4624705"/>
            <a:ext cx="7202805" cy="1676400"/>
          </a:xfrm>
          <a:prstGeom prst="wedgeRoundRectCallout">
            <a:avLst>
              <a:gd name="adj1" fmla="val 35903"/>
              <a:gd name="adj2" fmla="val -77083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Wǒ bú shì zhōnɡ ɡuó rén, wǒ shì měi ɡuó rén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我 不 是 中 国 人， 我 是 美 国 人。</a:t>
            </a:r>
            <a:endParaRPr lang="en-US" altLang="zh-CN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I’ m not a Chinese but an American.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9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716534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1——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发音辨析：声母j、q、x和z、c、s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8526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1——Differentiation：pronunciation of the initials j,q,x and z,c,s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 descr="D:\Downloads\j (1).gifj (1)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0728" y="2164398"/>
            <a:ext cx="3390900" cy="25292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D:\Downloads\q (1).gifq (1)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10710" y="2164715"/>
            <a:ext cx="3370580" cy="252857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D:\Downloads\X (1).gifX (1)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04505" y="2161540"/>
            <a:ext cx="3037840" cy="253174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590675" y="418465"/>
            <a:ext cx="2016760" cy="2884805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273" y="3087"/>
                <a:ext cx="3468" cy="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休息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rest</a:t>
                </a: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219" y="2022"/>
              <a:ext cx="3488" cy="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xiū xi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938270" y="418465"/>
            <a:ext cx="2016760" cy="2884805"/>
            <a:chOff x="3157" y="705"/>
            <a:chExt cx="3638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220" y="3087"/>
                <a:ext cx="3509" cy="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积极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positive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668" y="2022"/>
              <a:ext cx="2573" cy="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jī jí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61100" y="418465"/>
            <a:ext cx="1925955" cy="2788285"/>
            <a:chOff x="11114" y="987"/>
            <a:chExt cx="3475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1114" y="3211"/>
              <a:ext cx="3475" cy="2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机器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machine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1560" y="2146"/>
              <a:ext cx="2573" cy="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jī qì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547768" y="418465"/>
            <a:ext cx="1939257" cy="2788285"/>
            <a:chOff x="11090" y="987"/>
            <a:chExt cx="3499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5" name="文本框 7"/>
            <p:cNvSpPr txBox="1"/>
            <p:nvPr/>
          </p:nvSpPr>
          <p:spPr>
            <a:xfrm>
              <a:off x="11114" y="3211"/>
              <a:ext cx="3475" cy="2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小区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residential quarters</a:t>
              </a:r>
            </a:p>
          </p:txBody>
        </p:sp>
        <p:sp>
          <p:nvSpPr>
            <p:cNvPr id="26" name="文本框 7"/>
            <p:cNvSpPr txBox="1"/>
            <p:nvPr/>
          </p:nvSpPr>
          <p:spPr>
            <a:xfrm>
              <a:off x="11090" y="2146"/>
              <a:ext cx="3491" cy="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 qū</a:t>
              </a:r>
              <a:endPara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93215" y="3756025"/>
            <a:ext cx="2016760" cy="2884805"/>
            <a:chOff x="3157" y="705"/>
            <a:chExt cx="3638" cy="5203"/>
          </a:xfrm>
        </p:grpSpPr>
        <p:grpSp>
          <p:nvGrpSpPr>
            <p:cNvPr id="30" name="组合 29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31" name="图片 30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32" name="文本框 7"/>
              <p:cNvSpPr txBox="1"/>
              <p:nvPr/>
            </p:nvSpPr>
            <p:spPr>
              <a:xfrm>
                <a:off x="3273" y="3087"/>
                <a:ext cx="3468" cy="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星期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week</a:t>
                </a:r>
              </a:p>
            </p:txBody>
          </p:sp>
        </p:grpSp>
        <p:sp>
          <p:nvSpPr>
            <p:cNvPr id="33" name="文本框 7"/>
            <p:cNvSpPr txBox="1"/>
            <p:nvPr/>
          </p:nvSpPr>
          <p:spPr>
            <a:xfrm>
              <a:off x="3157" y="2022"/>
              <a:ext cx="3581" cy="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defRPr/>
              </a:pP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xīnɡ qī</a:t>
              </a:r>
              <a:endPara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40810" y="3756025"/>
            <a:ext cx="2016760" cy="2884805"/>
            <a:chOff x="3157" y="705"/>
            <a:chExt cx="3638" cy="5203"/>
          </a:xfrm>
        </p:grpSpPr>
        <p:grpSp>
          <p:nvGrpSpPr>
            <p:cNvPr id="35" name="组合 3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36" name="图片 3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38" name="文本框 7"/>
              <p:cNvSpPr txBox="1"/>
              <p:nvPr/>
            </p:nvSpPr>
            <p:spPr>
              <a:xfrm>
                <a:off x="3220" y="3087"/>
                <a:ext cx="3509" cy="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香蕉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banana</a:t>
                </a:r>
              </a:p>
            </p:txBody>
          </p:sp>
        </p:grpSp>
        <p:sp>
          <p:nvSpPr>
            <p:cNvPr id="39" name="文本框 7"/>
            <p:cNvSpPr txBox="1"/>
            <p:nvPr/>
          </p:nvSpPr>
          <p:spPr>
            <a:xfrm>
              <a:off x="3219" y="2022"/>
              <a:ext cx="3523" cy="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defRPr/>
              </a:pP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</a:t>
              </a:r>
              <a:r>
                <a:rPr lang="en-US" sz="2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ā</a:t>
              </a: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nɡ ji</a:t>
              </a:r>
              <a:r>
                <a:rPr lang="en-US" sz="2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ā</a:t>
              </a: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263640" y="3756025"/>
            <a:ext cx="1925955" cy="2788285"/>
            <a:chOff x="11114" y="987"/>
            <a:chExt cx="3475" cy="5030"/>
          </a:xfrm>
        </p:grpSpPr>
        <p:grpSp>
          <p:nvGrpSpPr>
            <p:cNvPr id="53" name="组合 52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5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6" name="文本框 7"/>
            <p:cNvSpPr txBox="1"/>
            <p:nvPr/>
          </p:nvSpPr>
          <p:spPr>
            <a:xfrm>
              <a:off x="11114" y="3211"/>
              <a:ext cx="3475" cy="2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兴趣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interest</a:t>
              </a:r>
            </a:p>
          </p:txBody>
        </p:sp>
        <p:sp>
          <p:nvSpPr>
            <p:cNvPr id="57" name="文本框 7"/>
            <p:cNvSpPr txBox="1"/>
            <p:nvPr/>
          </p:nvSpPr>
          <p:spPr>
            <a:xfrm>
              <a:off x="11184" y="2146"/>
              <a:ext cx="3364" cy="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xìnɡ qù</a:t>
              </a:r>
              <a:endPara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550308" y="3756025"/>
            <a:ext cx="1939257" cy="2788285"/>
            <a:chOff x="11090" y="987"/>
            <a:chExt cx="3499" cy="5030"/>
          </a:xfrm>
        </p:grpSpPr>
        <p:grpSp>
          <p:nvGrpSpPr>
            <p:cNvPr id="59" name="组合 5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6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2" name="文本框 7"/>
            <p:cNvSpPr txBox="1"/>
            <p:nvPr/>
          </p:nvSpPr>
          <p:spPr>
            <a:xfrm>
              <a:off x="11114" y="3211"/>
              <a:ext cx="3475" cy="2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继续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continue</a:t>
              </a:r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11090" y="2146"/>
              <a:ext cx="3491" cy="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jì xù</a:t>
              </a:r>
              <a:endPara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65735" y="213995"/>
            <a:ext cx="716534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1——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发音辨析：声母j、q、x和z、c、s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490" y="702310"/>
            <a:ext cx="8526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1——Differentiation：pronunciation of the initials j,q,x and z,c,s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 descr="C:\Users\Administrator\Desktop\小红书\对外汉语战略搞钱计划\教学素材\声母韵母发音gif\声母发音\z.gifz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9620" y="2294890"/>
            <a:ext cx="3039745" cy="2267585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C:\Users\Administrator\Desktop\小红书\对外汉语战略搞钱计划\教学素材\声母韵母发音gif\声母发音\c.gif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93260" y="2294890"/>
            <a:ext cx="3039745" cy="225425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C:\Users\Administrator\Desktop\小红书\对外汉语战略搞钱计划\教学素材\声母韵母发音gif\声母发音\s.gifs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00060" y="2294890"/>
            <a:ext cx="3023235" cy="2254885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590675" y="418465"/>
            <a:ext cx="2016760" cy="2884805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273" y="3087"/>
                <a:ext cx="3468" cy="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洗澡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take a shower</a:t>
                </a: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277" y="2022"/>
              <a:ext cx="3463" cy="1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xǐ z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938270" y="418465"/>
            <a:ext cx="2016760" cy="2884805"/>
            <a:chOff x="3157" y="705"/>
            <a:chExt cx="3638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220" y="3087"/>
                <a:ext cx="3509" cy="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打扫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clean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223" y="2022"/>
              <a:ext cx="3527" cy="1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sǎo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59437" y="418465"/>
            <a:ext cx="1927618" cy="2788285"/>
            <a:chOff x="11111" y="987"/>
            <a:chExt cx="3478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1114" y="3211"/>
              <a:ext cx="3475" cy="2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三次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three times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1111" y="2146"/>
              <a:ext cx="3461" cy="1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ā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cì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547768" y="418465"/>
            <a:ext cx="1939257" cy="2788285"/>
            <a:chOff x="11090" y="987"/>
            <a:chExt cx="3499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5" name="文本框 7"/>
            <p:cNvSpPr txBox="1"/>
            <p:nvPr/>
          </p:nvSpPr>
          <p:spPr>
            <a:xfrm>
              <a:off x="11114" y="3211"/>
              <a:ext cx="3475" cy="2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自己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own</a:t>
              </a:r>
            </a:p>
          </p:txBody>
        </p:sp>
        <p:sp>
          <p:nvSpPr>
            <p:cNvPr id="26" name="文本框 7"/>
            <p:cNvSpPr txBox="1"/>
            <p:nvPr/>
          </p:nvSpPr>
          <p:spPr>
            <a:xfrm>
              <a:off x="11090" y="2146"/>
              <a:ext cx="3491" cy="1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zì jǐ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93215" y="3756025"/>
            <a:ext cx="2016760" cy="2884805"/>
            <a:chOff x="3157" y="705"/>
            <a:chExt cx="3638" cy="5203"/>
          </a:xfrm>
        </p:grpSpPr>
        <p:grpSp>
          <p:nvGrpSpPr>
            <p:cNvPr id="30" name="组合 29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31" name="图片 30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32" name="文本框 7"/>
              <p:cNvSpPr txBox="1"/>
              <p:nvPr/>
            </p:nvSpPr>
            <p:spPr>
              <a:xfrm>
                <a:off x="3273" y="3087"/>
                <a:ext cx="3468" cy="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昨天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yesterday</a:t>
                </a:r>
              </a:p>
            </p:txBody>
          </p:sp>
        </p:grpSp>
        <p:sp>
          <p:nvSpPr>
            <p:cNvPr id="33" name="文本框 7"/>
            <p:cNvSpPr txBox="1"/>
            <p:nvPr/>
          </p:nvSpPr>
          <p:spPr>
            <a:xfrm>
              <a:off x="3157" y="2022"/>
              <a:ext cx="3581" cy="1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zuó ti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ā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40810" y="3756025"/>
            <a:ext cx="2016760" cy="2884805"/>
            <a:chOff x="3157" y="705"/>
            <a:chExt cx="3638" cy="5203"/>
          </a:xfrm>
        </p:grpSpPr>
        <p:grpSp>
          <p:nvGrpSpPr>
            <p:cNvPr id="35" name="组合 3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36" name="图片 3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38" name="文本框 7"/>
              <p:cNvSpPr txBox="1"/>
              <p:nvPr/>
            </p:nvSpPr>
            <p:spPr>
              <a:xfrm>
                <a:off x="3220" y="3087"/>
                <a:ext cx="3509" cy="2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早上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morning</a:t>
                </a:r>
              </a:p>
            </p:txBody>
          </p:sp>
        </p:grpSp>
        <p:sp>
          <p:nvSpPr>
            <p:cNvPr id="39" name="文本框 7"/>
            <p:cNvSpPr txBox="1"/>
            <p:nvPr/>
          </p:nvSpPr>
          <p:spPr>
            <a:xfrm>
              <a:off x="3219" y="2022"/>
              <a:ext cx="3523" cy="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 sh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a</a:t>
              </a:r>
              <a:r>
                <a:rPr 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nɡ</a:t>
              </a:r>
              <a:endParaRPr 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263640" y="3756025"/>
            <a:ext cx="1925955" cy="2788285"/>
            <a:chOff x="11114" y="987"/>
            <a:chExt cx="3475" cy="5030"/>
          </a:xfrm>
        </p:grpSpPr>
        <p:grpSp>
          <p:nvGrpSpPr>
            <p:cNvPr id="53" name="组合 52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5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6" name="文本框 7"/>
            <p:cNvSpPr txBox="1"/>
            <p:nvPr/>
          </p:nvSpPr>
          <p:spPr>
            <a:xfrm>
              <a:off x="11114" y="3211"/>
              <a:ext cx="3475" cy="2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操场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playground</a:t>
              </a:r>
            </a:p>
          </p:txBody>
        </p:sp>
        <p:sp>
          <p:nvSpPr>
            <p:cNvPr id="57" name="文本框 7"/>
            <p:cNvSpPr txBox="1"/>
            <p:nvPr/>
          </p:nvSpPr>
          <p:spPr>
            <a:xfrm>
              <a:off x="11156" y="2146"/>
              <a:ext cx="3383" cy="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>
                <a:buClrTx/>
                <a:buSzTx/>
                <a:buFontTx/>
              </a:pPr>
              <a:r>
                <a:rPr 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c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ā</a:t>
              </a:r>
              <a:r>
                <a:rPr 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 ch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nɡ</a:t>
              </a:r>
              <a:endParaRPr 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550308" y="3756025"/>
            <a:ext cx="1939257" cy="2788285"/>
            <a:chOff x="11090" y="987"/>
            <a:chExt cx="3499" cy="5030"/>
          </a:xfrm>
        </p:grpSpPr>
        <p:grpSp>
          <p:nvGrpSpPr>
            <p:cNvPr id="59" name="组合 5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6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2" name="文本框 7"/>
            <p:cNvSpPr txBox="1"/>
            <p:nvPr/>
          </p:nvSpPr>
          <p:spPr>
            <a:xfrm>
              <a:off x="11114" y="3211"/>
              <a:ext cx="3475" cy="2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汉字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chinese characters</a:t>
              </a:r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11090" y="2146"/>
              <a:ext cx="3491" cy="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zì</a:t>
              </a:r>
              <a:endParaRPr 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 descr="i (1)">
            <a:extLst>
              <a:ext uri="{FF2B5EF4-FFF2-40B4-BE49-F238E27FC236}">
                <a16:creationId xmlns:a16="http://schemas.microsoft.com/office/drawing/2014/main" id="{A202F26F-787E-A2C8-1AF1-B2BC87A1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31" y="2404195"/>
            <a:ext cx="2899410" cy="2150745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图片 66" descr="u (1)">
            <a:extLst>
              <a:ext uri="{FF2B5EF4-FFF2-40B4-BE49-F238E27FC236}">
                <a16:creationId xmlns:a16="http://schemas.microsoft.com/office/drawing/2014/main" id="{B4775ECA-5A76-B221-716A-331B6706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96" y="2404195"/>
            <a:ext cx="2618740" cy="2182495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8" name="图片 67" descr="v (1)">
            <a:extLst>
              <a:ext uri="{FF2B5EF4-FFF2-40B4-BE49-F238E27FC236}">
                <a16:creationId xmlns:a16="http://schemas.microsoft.com/office/drawing/2014/main" id="{BC7045E8-2714-E56B-831F-60467AB18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231" y="2404195"/>
            <a:ext cx="2887345" cy="2153285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9" name="图片 68" descr="1">
            <a:extLst>
              <a:ext uri="{FF2B5EF4-FFF2-40B4-BE49-F238E27FC236}">
                <a16:creationId xmlns:a16="http://schemas.microsoft.com/office/drawing/2014/main" id="{5ED9BD92-F583-AA38-61B1-86F1748DA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0" name="文本框 7">
            <a:extLst>
              <a:ext uri="{FF2B5EF4-FFF2-40B4-BE49-F238E27FC236}">
                <a16:creationId xmlns:a16="http://schemas.microsoft.com/office/drawing/2014/main" id="{D9C5253A-BF4E-3861-8007-6E6D344976D9}"/>
              </a:ext>
            </a:extLst>
          </p:cNvPr>
          <p:cNvSpPr txBox="1"/>
          <p:nvPr/>
        </p:nvSpPr>
        <p:spPr>
          <a:xfrm>
            <a:off x="165735" y="213995"/>
            <a:ext cx="503855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1——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发音辨析：韵母</a:t>
            </a:r>
            <a:r>
              <a:rPr lang="en-US" altLang="zh-CN" sz="2800" b="1" noProof="0" dirty="0" err="1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i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u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ü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71" name="文本框 7">
            <a:extLst>
              <a:ext uri="{FF2B5EF4-FFF2-40B4-BE49-F238E27FC236}">
                <a16:creationId xmlns:a16="http://schemas.microsoft.com/office/drawing/2014/main" id="{CAD23028-B5EE-441B-25A3-C3FE9145DE56}"/>
              </a:ext>
            </a:extLst>
          </p:cNvPr>
          <p:cNvSpPr txBox="1"/>
          <p:nvPr/>
        </p:nvSpPr>
        <p:spPr>
          <a:xfrm>
            <a:off x="237490" y="702310"/>
            <a:ext cx="79882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1——</a:t>
            </a:r>
            <a:r>
              <a:rPr lang="en-US" altLang="zh-CN" b="1" dirty="0" err="1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Differentiation：pronunciation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of the finals </a:t>
            </a:r>
            <a:r>
              <a:rPr lang="en-US" altLang="zh-CN" b="1" dirty="0" err="1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, u, ü</a:t>
            </a:r>
            <a:endParaRPr kumimoji="0" lang="en-US" altLang="zh-CN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293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0">
            <a:extLst>
              <a:ext uri="{FF2B5EF4-FFF2-40B4-BE49-F238E27FC236}">
                <a16:creationId xmlns:a16="http://schemas.microsoft.com/office/drawing/2014/main" id="{096E1E37-E091-D256-EBBF-8FC67C9B759E}"/>
              </a:ext>
            </a:extLst>
          </p:cNvPr>
          <p:cNvSpPr/>
          <p:nvPr/>
        </p:nvSpPr>
        <p:spPr>
          <a:xfrm>
            <a:off x="792956" y="1249045"/>
            <a:ext cx="4743450" cy="559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图片 2" descr="1">
            <a:extLst>
              <a:ext uri="{FF2B5EF4-FFF2-40B4-BE49-F238E27FC236}">
                <a16:creationId xmlns:a16="http://schemas.microsoft.com/office/drawing/2014/main" id="{7C9D3E9B-2A68-B77E-A900-AD36A0A475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43394" y="4445"/>
            <a:ext cx="1459230" cy="1459230"/>
          </a:xfrm>
          <a:prstGeom prst="rect">
            <a:avLst/>
          </a:prstGeom>
        </p:spPr>
      </p:pic>
      <p:sp>
        <p:nvSpPr>
          <p:cNvPr id="4" name="文本框 7">
            <a:extLst>
              <a:ext uri="{FF2B5EF4-FFF2-40B4-BE49-F238E27FC236}">
                <a16:creationId xmlns:a16="http://schemas.microsoft.com/office/drawing/2014/main" id="{E91F4B06-E3BD-D9F3-CAB7-DC70C565A0B6}"/>
              </a:ext>
            </a:extLst>
          </p:cNvPr>
          <p:cNvSpPr txBox="1"/>
          <p:nvPr/>
        </p:nvSpPr>
        <p:spPr>
          <a:xfrm>
            <a:off x="89376" y="21844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B241B7E-5A29-C69D-1EF7-90F05FAB4DC6}"/>
              </a:ext>
            </a:extLst>
          </p:cNvPr>
          <p:cNvSpPr txBox="1"/>
          <p:nvPr/>
        </p:nvSpPr>
        <p:spPr>
          <a:xfrm>
            <a:off x="161131" y="70675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圆角矩形 32">
            <a:extLst>
              <a:ext uri="{FF2B5EF4-FFF2-40B4-BE49-F238E27FC236}">
                <a16:creationId xmlns:a16="http://schemas.microsoft.com/office/drawing/2014/main" id="{7AD75805-3556-F5B5-7501-4864E8899AD7}"/>
              </a:ext>
            </a:extLst>
          </p:cNvPr>
          <p:cNvSpPr/>
          <p:nvPr/>
        </p:nvSpPr>
        <p:spPr>
          <a:xfrm>
            <a:off x="6082506" y="1245870"/>
            <a:ext cx="4743450" cy="559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9" name="图片 8" descr="微笑压缩">
            <a:extLst>
              <a:ext uri="{FF2B5EF4-FFF2-40B4-BE49-F238E27FC236}">
                <a16:creationId xmlns:a16="http://schemas.microsoft.com/office/drawing/2014/main" id="{1AB24AE6-82CF-2076-DF57-DE44C77B62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5831" y="1678940"/>
            <a:ext cx="882650" cy="88265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5265489-0739-F083-3DA5-FF84E16ACB0E}"/>
              </a:ext>
            </a:extLst>
          </p:cNvPr>
          <p:cNvGrpSpPr/>
          <p:nvPr/>
        </p:nvGrpSpPr>
        <p:grpSpPr>
          <a:xfrm>
            <a:off x="1836261" y="1337945"/>
            <a:ext cx="1587500" cy="1587500"/>
            <a:chOff x="6571" y="2548"/>
            <a:chExt cx="2500" cy="2500"/>
          </a:xfrm>
        </p:grpSpPr>
        <p:pic>
          <p:nvPicPr>
            <p:cNvPr id="60" name="图片 59" descr="礼物1压缩再压缩">
              <a:extLst>
                <a:ext uri="{FF2B5EF4-FFF2-40B4-BE49-F238E27FC236}">
                  <a16:creationId xmlns:a16="http://schemas.microsoft.com/office/drawing/2014/main" id="{C12B4B02-9D93-7CB4-ACEE-47F570510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61" name="圆角矩形 68">
              <a:extLst>
                <a:ext uri="{FF2B5EF4-FFF2-40B4-BE49-F238E27FC236}">
                  <a16:creationId xmlns:a16="http://schemas.microsoft.com/office/drawing/2014/main" id="{DAF761AA-DBD4-A371-F304-65380FE38F3F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文本框 69">
              <a:extLst>
                <a:ext uri="{FF2B5EF4-FFF2-40B4-BE49-F238E27FC236}">
                  <a16:creationId xmlns:a16="http://schemas.microsoft.com/office/drawing/2014/main" id="{6EE8E1A5-EAC4-A8BC-FF53-0D183832D9CD}"/>
                </a:ext>
              </a:extLst>
            </p:cNvPr>
            <p:cNvSpPr txBox="1"/>
            <p:nvPr/>
          </p:nvSpPr>
          <p:spPr>
            <a:xfrm>
              <a:off x="6981" y="3356"/>
              <a:ext cx="1680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</a:rPr>
                <a:t>sì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6C60E80-8982-31A1-F845-985A7AF71F95}"/>
              </a:ext>
            </a:extLst>
          </p:cNvPr>
          <p:cNvGrpSpPr/>
          <p:nvPr/>
        </p:nvGrpSpPr>
        <p:grpSpPr>
          <a:xfrm>
            <a:off x="3590766" y="1326515"/>
            <a:ext cx="1587500" cy="1587500"/>
            <a:chOff x="6571" y="2548"/>
            <a:chExt cx="2500" cy="2500"/>
          </a:xfrm>
        </p:grpSpPr>
        <p:pic>
          <p:nvPicPr>
            <p:cNvPr id="57" name="图片 56" descr="礼物1压缩再压缩">
              <a:extLst>
                <a:ext uri="{FF2B5EF4-FFF2-40B4-BE49-F238E27FC236}">
                  <a16:creationId xmlns:a16="http://schemas.microsoft.com/office/drawing/2014/main" id="{F8475C01-6528-A835-A60E-1E6F31351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58" name="圆角矩形 85">
              <a:extLst>
                <a:ext uri="{FF2B5EF4-FFF2-40B4-BE49-F238E27FC236}">
                  <a16:creationId xmlns:a16="http://schemas.microsoft.com/office/drawing/2014/main" id="{6AC79384-B1D9-D7E2-5422-2E824A5DC7FB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" name="文本框 86">
              <a:extLst>
                <a:ext uri="{FF2B5EF4-FFF2-40B4-BE49-F238E27FC236}">
                  <a16:creationId xmlns:a16="http://schemas.microsoft.com/office/drawing/2014/main" id="{51FFE718-679B-1696-B51F-E3F07B010DAA}"/>
                </a:ext>
              </a:extLst>
            </p:cNvPr>
            <p:cNvSpPr txBox="1"/>
            <p:nvPr/>
          </p:nvSpPr>
          <p:spPr>
            <a:xfrm>
              <a:off x="6981" y="3356"/>
              <a:ext cx="1680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</a:rPr>
                <a:t>cì</a:t>
              </a:r>
            </a:p>
          </p:txBody>
        </p:sp>
      </p:grpSp>
      <p:pic>
        <p:nvPicPr>
          <p:cNvPr id="12" name="图片 11" descr="微笑压缩">
            <a:extLst>
              <a:ext uri="{FF2B5EF4-FFF2-40B4-BE49-F238E27FC236}">
                <a16:creationId xmlns:a16="http://schemas.microsoft.com/office/drawing/2014/main" id="{7A66FFD1-3659-BB7A-3AA1-D452ABD7BB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6141" y="3533140"/>
            <a:ext cx="942340" cy="94234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7E1534D-38A4-2742-875D-BC06746234EE}"/>
              </a:ext>
            </a:extLst>
          </p:cNvPr>
          <p:cNvGrpSpPr/>
          <p:nvPr/>
        </p:nvGrpSpPr>
        <p:grpSpPr>
          <a:xfrm>
            <a:off x="1836261" y="3315335"/>
            <a:ext cx="1587500" cy="1587500"/>
            <a:chOff x="6571" y="2548"/>
            <a:chExt cx="2500" cy="2500"/>
          </a:xfrm>
        </p:grpSpPr>
        <p:pic>
          <p:nvPicPr>
            <p:cNvPr id="54" name="图片 53" descr="礼物1压缩再压缩">
              <a:extLst>
                <a:ext uri="{FF2B5EF4-FFF2-40B4-BE49-F238E27FC236}">
                  <a16:creationId xmlns:a16="http://schemas.microsoft.com/office/drawing/2014/main" id="{17175215-A254-D621-E8EA-CDAA3CEEA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55" name="圆角矩形 6">
              <a:extLst>
                <a:ext uri="{FF2B5EF4-FFF2-40B4-BE49-F238E27FC236}">
                  <a16:creationId xmlns:a16="http://schemas.microsoft.com/office/drawing/2014/main" id="{B0F00CC7-5391-359E-DDA7-6786E49B21E8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文本框 7">
              <a:extLst>
                <a:ext uri="{FF2B5EF4-FFF2-40B4-BE49-F238E27FC236}">
                  <a16:creationId xmlns:a16="http://schemas.microsoft.com/office/drawing/2014/main" id="{B3A85EB4-6956-0242-3EA4-AF3475A6D0AA}"/>
                </a:ext>
              </a:extLst>
            </p:cNvPr>
            <p:cNvSpPr txBox="1"/>
            <p:nvPr/>
          </p:nvSpPr>
          <p:spPr>
            <a:xfrm>
              <a:off x="6981" y="3356"/>
              <a:ext cx="1680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zǐ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823A18D-47B7-099C-DA28-80E4438C4CD3}"/>
              </a:ext>
            </a:extLst>
          </p:cNvPr>
          <p:cNvGrpSpPr/>
          <p:nvPr/>
        </p:nvGrpSpPr>
        <p:grpSpPr>
          <a:xfrm>
            <a:off x="3590766" y="3273425"/>
            <a:ext cx="1587500" cy="1587500"/>
            <a:chOff x="6571" y="2548"/>
            <a:chExt cx="2500" cy="2500"/>
          </a:xfrm>
        </p:grpSpPr>
        <p:pic>
          <p:nvPicPr>
            <p:cNvPr id="51" name="图片 50" descr="礼物1压缩再压缩">
              <a:extLst>
                <a:ext uri="{FF2B5EF4-FFF2-40B4-BE49-F238E27FC236}">
                  <a16:creationId xmlns:a16="http://schemas.microsoft.com/office/drawing/2014/main" id="{23C2AA8E-3A7E-C62A-7411-A18610E17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52" name="圆角矩形 18">
              <a:extLst>
                <a:ext uri="{FF2B5EF4-FFF2-40B4-BE49-F238E27FC236}">
                  <a16:creationId xmlns:a16="http://schemas.microsoft.com/office/drawing/2014/main" id="{911B2F8B-54F6-1F19-4717-31E4E84A30D8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文本框 58">
              <a:extLst>
                <a:ext uri="{FF2B5EF4-FFF2-40B4-BE49-F238E27FC236}">
                  <a16:creationId xmlns:a16="http://schemas.microsoft.com/office/drawing/2014/main" id="{00A4CACC-A08E-AD5C-684B-29AA26690834}"/>
                </a:ext>
              </a:extLst>
            </p:cNvPr>
            <p:cNvSpPr txBox="1"/>
            <p:nvPr/>
          </p:nvSpPr>
          <p:spPr>
            <a:xfrm>
              <a:off x="6981" y="3356"/>
              <a:ext cx="1680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</a:rPr>
                <a:t>c</a:t>
              </a:r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ǐ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0589FC-E714-260E-B3BC-70562A7E6025}"/>
              </a:ext>
            </a:extLst>
          </p:cNvPr>
          <p:cNvGrpSpPr/>
          <p:nvPr/>
        </p:nvGrpSpPr>
        <p:grpSpPr>
          <a:xfrm>
            <a:off x="1823561" y="5141595"/>
            <a:ext cx="1587500" cy="1711960"/>
            <a:chOff x="6571" y="2548"/>
            <a:chExt cx="2500" cy="2696"/>
          </a:xfrm>
        </p:grpSpPr>
        <p:pic>
          <p:nvPicPr>
            <p:cNvPr id="48" name="图片 47" descr="礼物1压缩再压缩">
              <a:extLst>
                <a:ext uri="{FF2B5EF4-FFF2-40B4-BE49-F238E27FC236}">
                  <a16:creationId xmlns:a16="http://schemas.microsoft.com/office/drawing/2014/main" id="{F1F6327B-0C4E-8733-0039-95CC8E38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49" name="圆角矩形 61">
              <a:extLst>
                <a:ext uri="{FF2B5EF4-FFF2-40B4-BE49-F238E27FC236}">
                  <a16:creationId xmlns:a16="http://schemas.microsoft.com/office/drawing/2014/main" id="{BC346EAD-F1AC-0702-E611-4EA8C43BD327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" name="文本框 62">
              <a:extLst>
                <a:ext uri="{FF2B5EF4-FFF2-40B4-BE49-F238E27FC236}">
                  <a16:creationId xmlns:a16="http://schemas.microsoft.com/office/drawing/2014/main" id="{305B0499-C656-A6D1-3AFE-70B98E98C21F}"/>
                </a:ext>
              </a:extLst>
            </p:cNvPr>
            <p:cNvSpPr txBox="1"/>
            <p:nvPr/>
          </p:nvSpPr>
          <p:spPr>
            <a:xfrm>
              <a:off x="6981" y="3356"/>
              <a:ext cx="1680" cy="18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ji</a:t>
              </a:r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华文细黑" panose="02010600040101010101" pitchFamily="2" charset="-122"/>
                  <a:ea typeface="华文细黑" panose="02010600040101010101" pitchFamily="2" charset="-122"/>
                  <a:cs typeface="Tw Cen MT" panose="020B0602020104020603" charset="0"/>
                  <a:sym typeface="+mn-ea"/>
                </a:rPr>
                <a:t>ā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  <a:sym typeface="+mn-ea"/>
              </a:endParaRPr>
            </a:p>
            <a:p>
              <a:pPr algn="ctr"/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pic>
        <p:nvPicPr>
          <p:cNvPr id="16" name="图片 15" descr="微笑压缩">
            <a:extLst>
              <a:ext uri="{FF2B5EF4-FFF2-40B4-BE49-F238E27FC236}">
                <a16:creationId xmlns:a16="http://schemas.microsoft.com/office/drawing/2014/main" id="{78AAE9D9-20BA-6D05-EF4F-42A1DC6588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93661" y="5382895"/>
            <a:ext cx="981710" cy="98171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5A256C-432E-62E6-73B4-BA2918B254A5}"/>
              </a:ext>
            </a:extLst>
          </p:cNvPr>
          <p:cNvGrpSpPr/>
          <p:nvPr/>
        </p:nvGrpSpPr>
        <p:grpSpPr>
          <a:xfrm>
            <a:off x="3590766" y="5141595"/>
            <a:ext cx="1587500" cy="1587500"/>
            <a:chOff x="6571" y="2548"/>
            <a:chExt cx="2500" cy="2500"/>
          </a:xfrm>
        </p:grpSpPr>
        <p:pic>
          <p:nvPicPr>
            <p:cNvPr id="45" name="图片 44" descr="礼物1压缩再压缩">
              <a:extLst>
                <a:ext uri="{FF2B5EF4-FFF2-40B4-BE49-F238E27FC236}">
                  <a16:creationId xmlns:a16="http://schemas.microsoft.com/office/drawing/2014/main" id="{67255A7C-7B1F-C488-8A3B-2A9D141D8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46" name="圆角矩形 74">
              <a:extLst>
                <a:ext uri="{FF2B5EF4-FFF2-40B4-BE49-F238E27FC236}">
                  <a16:creationId xmlns:a16="http://schemas.microsoft.com/office/drawing/2014/main" id="{2D071ED7-8842-F62F-F08E-780F214A8BC7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" name="文本框 75">
              <a:extLst>
                <a:ext uri="{FF2B5EF4-FFF2-40B4-BE49-F238E27FC236}">
                  <a16:creationId xmlns:a16="http://schemas.microsoft.com/office/drawing/2014/main" id="{3E82DBD1-C9A9-B574-7414-6825B63D2B5B}"/>
                </a:ext>
              </a:extLst>
            </p:cNvPr>
            <p:cNvSpPr txBox="1"/>
            <p:nvPr/>
          </p:nvSpPr>
          <p:spPr>
            <a:xfrm>
              <a:off x="6981" y="3356"/>
              <a:ext cx="1680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xi</a:t>
              </a:r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华文细黑" panose="02010600040101010101" pitchFamily="2" charset="-122"/>
                  <a:ea typeface="华文细黑" panose="02010600040101010101" pitchFamily="2" charset="-122"/>
                  <a:cs typeface="Tw Cen MT" panose="020B0602020104020603" charset="0"/>
                  <a:sym typeface="+mn-ea"/>
                </a:rPr>
                <a:t>ā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7AE0103-8B0E-63CE-2558-574A7057D4E0}"/>
              </a:ext>
            </a:extLst>
          </p:cNvPr>
          <p:cNvGrpSpPr/>
          <p:nvPr/>
        </p:nvGrpSpPr>
        <p:grpSpPr>
          <a:xfrm>
            <a:off x="7043896" y="1326515"/>
            <a:ext cx="1587500" cy="1587500"/>
            <a:chOff x="6571" y="2548"/>
            <a:chExt cx="2500" cy="2500"/>
          </a:xfrm>
        </p:grpSpPr>
        <p:pic>
          <p:nvPicPr>
            <p:cNvPr id="42" name="图片 41" descr="礼物1压缩再压缩">
              <a:extLst>
                <a:ext uri="{FF2B5EF4-FFF2-40B4-BE49-F238E27FC236}">
                  <a16:creationId xmlns:a16="http://schemas.microsoft.com/office/drawing/2014/main" id="{C015623D-C9D8-78B2-EC71-89BCF6C8D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43" name="圆角矩形 79">
              <a:extLst>
                <a:ext uri="{FF2B5EF4-FFF2-40B4-BE49-F238E27FC236}">
                  <a16:creationId xmlns:a16="http://schemas.microsoft.com/office/drawing/2014/main" id="{F6359470-A0A7-390F-CFE6-02C80FC7DF8E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" name="文本框 80">
              <a:extLst>
                <a:ext uri="{FF2B5EF4-FFF2-40B4-BE49-F238E27FC236}">
                  <a16:creationId xmlns:a16="http://schemas.microsoft.com/office/drawing/2014/main" id="{56B1B29B-15A2-3D06-9F39-49FEF1853B23}"/>
                </a:ext>
              </a:extLst>
            </p:cNvPr>
            <p:cNvSpPr txBox="1"/>
            <p:nvPr/>
          </p:nvSpPr>
          <p:spPr>
            <a:xfrm>
              <a:off x="6981" y="3422"/>
              <a:ext cx="1680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SzTx/>
                <a:buFontTx/>
              </a:pPr>
              <a:r>
                <a:rPr lang="en-US" altLang="zh-CN" sz="28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su</a:t>
              </a:r>
              <a:r>
                <a:rPr lang="en-US" altLang="zh-CN" sz="28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华文细黑" panose="02010600040101010101" pitchFamily="2" charset="-122"/>
                  <a:ea typeface="华文细黑" panose="02010600040101010101" pitchFamily="2" charset="-122"/>
                  <a:cs typeface="Tw Cen MT" panose="020B0602020104020603" charset="0"/>
                  <a:sym typeface="+mn-ea"/>
                </a:rPr>
                <a:t>ā</a:t>
              </a:r>
              <a:r>
                <a:rPr lang="en-US" altLang="zh-CN" sz="28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n</a:t>
              </a:r>
              <a:endPara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pic>
        <p:nvPicPr>
          <p:cNvPr id="19" name="图片 18" descr="微笑压缩">
            <a:extLst>
              <a:ext uri="{FF2B5EF4-FFF2-40B4-BE49-F238E27FC236}">
                <a16:creationId xmlns:a16="http://schemas.microsoft.com/office/drawing/2014/main" id="{187046C9-CAA0-0308-9554-4F73E9E1FF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24791" y="1586865"/>
            <a:ext cx="897890" cy="89789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06EFCC-2ACF-5732-19D5-147AFEB109F8}"/>
              </a:ext>
            </a:extLst>
          </p:cNvPr>
          <p:cNvGrpSpPr/>
          <p:nvPr/>
        </p:nvGrpSpPr>
        <p:grpSpPr>
          <a:xfrm>
            <a:off x="8814911" y="1326515"/>
            <a:ext cx="1587500" cy="1587500"/>
            <a:chOff x="6571" y="2548"/>
            <a:chExt cx="2500" cy="2500"/>
          </a:xfrm>
        </p:grpSpPr>
        <p:pic>
          <p:nvPicPr>
            <p:cNvPr id="39" name="图片 38" descr="礼物1压缩再压缩">
              <a:extLst>
                <a:ext uri="{FF2B5EF4-FFF2-40B4-BE49-F238E27FC236}">
                  <a16:creationId xmlns:a16="http://schemas.microsoft.com/office/drawing/2014/main" id="{B80843D0-1559-DE0E-5901-281B56F1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40" name="圆角矩形 88">
              <a:extLst>
                <a:ext uri="{FF2B5EF4-FFF2-40B4-BE49-F238E27FC236}">
                  <a16:creationId xmlns:a16="http://schemas.microsoft.com/office/drawing/2014/main" id="{77A4BA85-87C1-D9F6-2C41-A1309E28A469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" name="文本框 89">
              <a:extLst>
                <a:ext uri="{FF2B5EF4-FFF2-40B4-BE49-F238E27FC236}">
                  <a16:creationId xmlns:a16="http://schemas.microsoft.com/office/drawing/2014/main" id="{9D782C82-A91A-84F6-46AB-91CC4A9B178A}"/>
                </a:ext>
              </a:extLst>
            </p:cNvPr>
            <p:cNvSpPr txBox="1"/>
            <p:nvPr/>
          </p:nvSpPr>
          <p:spPr>
            <a:xfrm>
              <a:off x="6917" y="3455"/>
              <a:ext cx="1821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SzTx/>
                <a:buFontTx/>
              </a:pPr>
              <a:r>
                <a:rPr lang="en-US" altLang="zh-CN" sz="28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cu</a:t>
              </a:r>
              <a:r>
                <a:rPr lang="en-US" altLang="zh-CN" sz="28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华文细黑" panose="02010600040101010101" pitchFamily="2" charset="-122"/>
                  <a:ea typeface="华文细黑" panose="02010600040101010101" pitchFamily="2" charset="-122"/>
                  <a:cs typeface="Tw Cen MT" panose="020B0602020104020603" charset="0"/>
                  <a:sym typeface="+mn-ea"/>
                </a:rPr>
                <a:t>ā</a:t>
              </a:r>
              <a:r>
                <a:rPr lang="en-US" altLang="zh-CN" sz="28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n</a:t>
              </a:r>
              <a:endPara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871ECF0-55DB-5529-0098-364A0711EE3C}"/>
              </a:ext>
            </a:extLst>
          </p:cNvPr>
          <p:cNvGrpSpPr/>
          <p:nvPr/>
        </p:nvGrpSpPr>
        <p:grpSpPr>
          <a:xfrm>
            <a:off x="7043896" y="3210560"/>
            <a:ext cx="1587500" cy="1587500"/>
            <a:chOff x="6571" y="2548"/>
            <a:chExt cx="2500" cy="2500"/>
          </a:xfrm>
        </p:grpSpPr>
        <p:pic>
          <p:nvPicPr>
            <p:cNvPr id="36" name="图片 35" descr="礼物1压缩再压缩">
              <a:extLst>
                <a:ext uri="{FF2B5EF4-FFF2-40B4-BE49-F238E27FC236}">
                  <a16:creationId xmlns:a16="http://schemas.microsoft.com/office/drawing/2014/main" id="{FC34D40D-D4D4-0301-FF73-1ACDF2FA1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37" name="圆角矩形 92">
              <a:extLst>
                <a:ext uri="{FF2B5EF4-FFF2-40B4-BE49-F238E27FC236}">
                  <a16:creationId xmlns:a16="http://schemas.microsoft.com/office/drawing/2014/main" id="{D4AF34C1-4664-87B0-DC8E-A184E7B883BD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文本框 93">
              <a:extLst>
                <a:ext uri="{FF2B5EF4-FFF2-40B4-BE49-F238E27FC236}">
                  <a16:creationId xmlns:a16="http://schemas.microsoft.com/office/drawing/2014/main" id="{57CB57AB-E8C9-ECD5-6564-6CDBB1AC14EB}"/>
                </a:ext>
              </a:extLst>
            </p:cNvPr>
            <p:cNvSpPr txBox="1"/>
            <p:nvPr/>
          </p:nvSpPr>
          <p:spPr>
            <a:xfrm>
              <a:off x="6981" y="3444"/>
              <a:ext cx="1680" cy="9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xīn</a:t>
              </a:r>
              <a:endParaRPr lang="en-US" altLang="zh-CN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pic>
        <p:nvPicPr>
          <p:cNvPr id="22" name="图片 21" descr="微笑压缩">
            <a:extLst>
              <a:ext uri="{FF2B5EF4-FFF2-40B4-BE49-F238E27FC236}">
                <a16:creationId xmlns:a16="http://schemas.microsoft.com/office/drawing/2014/main" id="{06B86B42-EAE0-0509-94F7-CFB44A0C22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7656" y="3533140"/>
            <a:ext cx="954405" cy="95440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258308-EB62-732A-83BB-144223CC6D2D}"/>
              </a:ext>
            </a:extLst>
          </p:cNvPr>
          <p:cNvGrpSpPr/>
          <p:nvPr/>
        </p:nvGrpSpPr>
        <p:grpSpPr>
          <a:xfrm>
            <a:off x="8814911" y="3210560"/>
            <a:ext cx="1587500" cy="1587500"/>
            <a:chOff x="6571" y="2548"/>
            <a:chExt cx="2500" cy="2500"/>
          </a:xfrm>
        </p:grpSpPr>
        <p:pic>
          <p:nvPicPr>
            <p:cNvPr id="33" name="图片 32" descr="礼物1压缩再压缩">
              <a:extLst>
                <a:ext uri="{FF2B5EF4-FFF2-40B4-BE49-F238E27FC236}">
                  <a16:creationId xmlns:a16="http://schemas.microsoft.com/office/drawing/2014/main" id="{14865F38-FF9F-BE0A-AAF8-F95D4B899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34" name="圆角矩形 100">
              <a:extLst>
                <a:ext uri="{FF2B5EF4-FFF2-40B4-BE49-F238E27FC236}">
                  <a16:creationId xmlns:a16="http://schemas.microsoft.com/office/drawing/2014/main" id="{10C2145B-9E1D-B80B-0BFE-BFE23DA620EA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文本框 101">
              <a:extLst>
                <a:ext uri="{FF2B5EF4-FFF2-40B4-BE49-F238E27FC236}">
                  <a16:creationId xmlns:a16="http://schemas.microsoft.com/office/drawing/2014/main" id="{E548A483-B88F-E07C-0A89-781916CCC4AE}"/>
                </a:ext>
              </a:extLst>
            </p:cNvPr>
            <p:cNvSpPr txBox="1"/>
            <p:nvPr/>
          </p:nvSpPr>
          <p:spPr>
            <a:xfrm>
              <a:off x="6981" y="3433"/>
              <a:ext cx="1680" cy="9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SzTx/>
                <a:buFontTx/>
              </a:pPr>
              <a:r>
                <a:rPr lang="en-US" altLang="zh-CN" sz="32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qīn</a:t>
              </a:r>
              <a:endParaRPr lang="en-US" altLang="zh-CN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50D8CBA-1137-35D3-C5C4-9AFAA61A790C}"/>
              </a:ext>
            </a:extLst>
          </p:cNvPr>
          <p:cNvGrpSpPr/>
          <p:nvPr/>
        </p:nvGrpSpPr>
        <p:grpSpPr>
          <a:xfrm>
            <a:off x="8814911" y="5080000"/>
            <a:ext cx="1587500" cy="1711960"/>
            <a:chOff x="6571" y="2548"/>
            <a:chExt cx="2500" cy="2696"/>
          </a:xfrm>
        </p:grpSpPr>
        <p:pic>
          <p:nvPicPr>
            <p:cNvPr id="30" name="图片 29" descr="礼物1压缩再压缩">
              <a:extLst>
                <a:ext uri="{FF2B5EF4-FFF2-40B4-BE49-F238E27FC236}">
                  <a16:creationId xmlns:a16="http://schemas.microsoft.com/office/drawing/2014/main" id="{DAA15910-631E-92A1-1CC9-1E4B8A1E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31" name="圆角矩形 109">
              <a:extLst>
                <a:ext uri="{FF2B5EF4-FFF2-40B4-BE49-F238E27FC236}">
                  <a16:creationId xmlns:a16="http://schemas.microsoft.com/office/drawing/2014/main" id="{85FBA4DC-D57F-9D98-8743-D59EFA8A95C5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文本框 110">
              <a:extLst>
                <a:ext uri="{FF2B5EF4-FFF2-40B4-BE49-F238E27FC236}">
                  <a16:creationId xmlns:a16="http://schemas.microsoft.com/office/drawing/2014/main" id="{90D2B715-C7ED-07A7-37C8-48BEF3C725D0}"/>
                </a:ext>
              </a:extLst>
            </p:cNvPr>
            <p:cNvSpPr txBox="1"/>
            <p:nvPr/>
          </p:nvSpPr>
          <p:spPr>
            <a:xfrm>
              <a:off x="6981" y="3356"/>
              <a:ext cx="1680" cy="18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qiú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  <a:p>
              <a:pPr algn="ctr"/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pic>
        <p:nvPicPr>
          <p:cNvPr id="25" name="图片 24" descr="微笑压缩">
            <a:extLst>
              <a:ext uri="{FF2B5EF4-FFF2-40B4-BE49-F238E27FC236}">
                <a16:creationId xmlns:a16="http://schemas.microsoft.com/office/drawing/2014/main" id="{014E4AF1-B248-0163-41AA-785DD0D834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41711" y="5469890"/>
            <a:ext cx="890905" cy="890905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85620296-454B-7444-1537-BA91C765DFDF}"/>
              </a:ext>
            </a:extLst>
          </p:cNvPr>
          <p:cNvGrpSpPr/>
          <p:nvPr/>
        </p:nvGrpSpPr>
        <p:grpSpPr>
          <a:xfrm>
            <a:off x="6993096" y="5141595"/>
            <a:ext cx="1587500" cy="1587500"/>
            <a:chOff x="6571" y="2548"/>
            <a:chExt cx="2500" cy="2500"/>
          </a:xfrm>
        </p:grpSpPr>
        <p:pic>
          <p:nvPicPr>
            <p:cNvPr id="27" name="图片 26" descr="礼物1压缩再压缩">
              <a:extLst>
                <a:ext uri="{FF2B5EF4-FFF2-40B4-BE49-F238E27FC236}">
                  <a16:creationId xmlns:a16="http://schemas.microsoft.com/office/drawing/2014/main" id="{DDC04991-865A-6DC6-88B0-DA93091B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71" y="2548"/>
              <a:ext cx="2500" cy="2500"/>
            </a:xfrm>
            <a:prstGeom prst="rect">
              <a:avLst/>
            </a:prstGeom>
          </p:spPr>
        </p:pic>
        <p:sp>
          <p:nvSpPr>
            <p:cNvPr id="28" name="圆角矩形 105">
              <a:extLst>
                <a:ext uri="{FF2B5EF4-FFF2-40B4-BE49-F238E27FC236}">
                  <a16:creationId xmlns:a16="http://schemas.microsoft.com/office/drawing/2014/main" id="{611BA031-58E5-362E-F163-5F3BA0D3D221}"/>
                </a:ext>
              </a:extLst>
            </p:cNvPr>
            <p:cNvSpPr/>
            <p:nvPr/>
          </p:nvSpPr>
          <p:spPr>
            <a:xfrm>
              <a:off x="6981" y="3498"/>
              <a:ext cx="1680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文本框 106">
              <a:extLst>
                <a:ext uri="{FF2B5EF4-FFF2-40B4-BE49-F238E27FC236}">
                  <a16:creationId xmlns:a16="http://schemas.microsoft.com/office/drawing/2014/main" id="{CF63DD73-06AD-1D04-0165-0C90188402C4}"/>
                </a:ext>
              </a:extLst>
            </p:cNvPr>
            <p:cNvSpPr txBox="1"/>
            <p:nvPr/>
          </p:nvSpPr>
          <p:spPr>
            <a:xfrm>
              <a:off x="6981" y="3356"/>
              <a:ext cx="1680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SzTx/>
                <a:buFontTx/>
              </a:pPr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jiǔ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pic>
        <p:nvPicPr>
          <p:cNvPr id="71" name="si">
            <a:hlinkClick r:id="" action="ppaction://media"/>
            <a:extLst>
              <a:ext uri="{FF2B5EF4-FFF2-40B4-BE49-F238E27FC236}">
                <a16:creationId xmlns:a16="http://schemas.microsoft.com/office/drawing/2014/main" id="{C7072869-765A-C7BF-25FD-5CCD7F841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14207" y="1810559"/>
            <a:ext cx="759525" cy="759525"/>
          </a:xfrm>
          <a:prstGeom prst="rect">
            <a:avLst/>
          </a:prstGeom>
        </p:spPr>
      </p:pic>
      <p:pic>
        <p:nvPicPr>
          <p:cNvPr id="72" name="zi">
            <a:hlinkClick r:id="" action="ppaction://media"/>
            <a:extLst>
              <a:ext uri="{FF2B5EF4-FFF2-40B4-BE49-F238E27FC236}">
                <a16:creationId xmlns:a16="http://schemas.microsoft.com/office/drawing/2014/main" id="{75C3C888-0E82-1581-679A-F2CF817D43B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49611" y="3602213"/>
            <a:ext cx="848235" cy="848235"/>
          </a:xfrm>
          <a:prstGeom prst="rect">
            <a:avLst/>
          </a:prstGeom>
        </p:spPr>
      </p:pic>
      <p:pic>
        <p:nvPicPr>
          <p:cNvPr id="73" name="xia">
            <a:hlinkClick r:id="" action="ppaction://media"/>
            <a:extLst>
              <a:ext uri="{FF2B5EF4-FFF2-40B4-BE49-F238E27FC236}">
                <a16:creationId xmlns:a16="http://schemas.microsoft.com/office/drawing/2014/main" id="{C58FB236-E185-EBC1-9109-DA47DDA7A20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94580" y="5499044"/>
            <a:ext cx="727100" cy="727100"/>
          </a:xfrm>
          <a:prstGeom prst="rect">
            <a:avLst/>
          </a:prstGeom>
        </p:spPr>
      </p:pic>
      <p:pic>
        <p:nvPicPr>
          <p:cNvPr id="74" name="cuan">
            <a:hlinkClick r:id="" action="ppaction://media"/>
            <a:extLst>
              <a:ext uri="{FF2B5EF4-FFF2-40B4-BE49-F238E27FC236}">
                <a16:creationId xmlns:a16="http://schemas.microsoft.com/office/drawing/2014/main" id="{038CE5AF-2B9C-E95E-4DE2-206650AB8A3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93308" y="1813445"/>
            <a:ext cx="721419" cy="721419"/>
          </a:xfrm>
          <a:prstGeom prst="rect">
            <a:avLst/>
          </a:prstGeom>
        </p:spPr>
      </p:pic>
      <p:pic>
        <p:nvPicPr>
          <p:cNvPr id="75" name="qin">
            <a:hlinkClick r:id="" action="ppaction://media"/>
            <a:extLst>
              <a:ext uri="{FF2B5EF4-FFF2-40B4-BE49-F238E27FC236}">
                <a16:creationId xmlns:a16="http://schemas.microsoft.com/office/drawing/2014/main" id="{2CB63654-9117-A203-6120-B6E88624ECB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37775" y="3574791"/>
            <a:ext cx="797561" cy="797561"/>
          </a:xfrm>
          <a:prstGeom prst="rect">
            <a:avLst/>
          </a:prstGeom>
        </p:spPr>
      </p:pic>
      <p:pic>
        <p:nvPicPr>
          <p:cNvPr id="76" name="jiu">
            <a:hlinkClick r:id="" action="ppaction://media"/>
            <a:extLst>
              <a:ext uri="{FF2B5EF4-FFF2-40B4-BE49-F238E27FC236}">
                <a16:creationId xmlns:a16="http://schemas.microsoft.com/office/drawing/2014/main" id="{212E376F-E61D-0973-B778-AA11044D02B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21800" y="5514515"/>
            <a:ext cx="797560" cy="797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2948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2902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304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2902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 vol="8000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311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audio>
              <p:cMediaNode vol="8000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357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60642" y="-119380"/>
            <a:ext cx="12245975" cy="8491220"/>
            <a:chOff x="-97" y="-188"/>
            <a:chExt cx="19285" cy="13372"/>
          </a:xfrm>
        </p:grpSpPr>
        <p:grpSp>
          <p:nvGrpSpPr>
            <p:cNvPr id="26" name="组合 25"/>
            <p:cNvGrpSpPr/>
            <p:nvPr/>
          </p:nvGrpSpPr>
          <p:grpSpPr>
            <a:xfrm>
              <a:off x="-97" y="-186"/>
              <a:ext cx="9664" cy="11216"/>
              <a:chOff x="1953" y="1163"/>
              <a:chExt cx="7302" cy="847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964" y="3696"/>
                <a:ext cx="7258" cy="3352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3"/>
              <p:cNvSpPr txBox="1"/>
              <p:nvPr/>
            </p:nvSpPr>
            <p:spPr>
              <a:xfrm>
                <a:off x="1975" y="4268"/>
                <a:ext cx="7239" cy="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HSK 1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963" y="1163"/>
                <a:ext cx="7258" cy="2637"/>
              </a:xfrm>
              <a:prstGeom prst="rect">
                <a:avLst/>
              </a:prstGeom>
              <a:solidFill>
                <a:srgbClr val="F3B23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TextBox 3"/>
              <p:cNvSpPr txBox="1"/>
              <p:nvPr/>
            </p:nvSpPr>
            <p:spPr>
              <a:xfrm>
                <a:off x="1964" y="1674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Standard Course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953" y="7001"/>
                <a:ext cx="7258" cy="2636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TextBox 3"/>
              <p:cNvSpPr txBox="1"/>
              <p:nvPr/>
            </p:nvSpPr>
            <p:spPr>
              <a:xfrm>
                <a:off x="1975" y="7522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Lesson 3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1965" y="380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964" y="696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9524" y="-188"/>
              <a:ext cx="9664" cy="11219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C:\Users\Administrator\Desktop\小红书\对外汉语战略搞钱计划\卡通头像\2.png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48" y="19"/>
              <a:ext cx="13166" cy="13165"/>
            </a:xfrm>
            <a:prstGeom prst="rect">
              <a:avLst/>
            </a:prstGeom>
          </p:spPr>
        </p:pic>
      </p:grpSp>
      <p:pic>
        <p:nvPicPr>
          <p:cNvPr id="38" name="图片 37" descr="下一页按钮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033" y="5589270"/>
            <a:ext cx="1840865" cy="951230"/>
          </a:xfrm>
          <a:prstGeom prst="rect">
            <a:avLst/>
          </a:prstGeom>
        </p:spPr>
      </p:pic>
    </p:spTree>
  </p:cSld>
  <p:clrMapOvr>
    <a:masterClrMapping/>
  </p:clrMapOvr>
  <p:transition advTm="3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65735" y="213995"/>
            <a:ext cx="393248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3——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“不”的变调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490" y="702310"/>
            <a:ext cx="50755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3——Tone Sandhi of “不(bù)”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4" name="云形 33"/>
          <p:cNvSpPr/>
          <p:nvPr/>
        </p:nvSpPr>
        <p:spPr>
          <a:xfrm>
            <a:off x="99695" y="2402205"/>
            <a:ext cx="4959985" cy="2050415"/>
          </a:xfrm>
          <a:prstGeom prst="cloud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264410" y="2075815"/>
            <a:ext cx="934720" cy="934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4635" y="3082925"/>
            <a:ext cx="47485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0" hangingPunct="0"/>
            <a:r>
              <a:rPr lang="en-US" sz="28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 不 </a:t>
            </a:r>
            <a:r>
              <a:rPr lang="en-US" altLang="zh-CN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+ </a:t>
            </a:r>
            <a:r>
              <a:rPr lang="zh-CN" altLang="en-US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一声</a:t>
            </a:r>
            <a:r>
              <a:rPr lang="en-US" altLang="zh-CN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二声</a:t>
            </a:r>
            <a:r>
              <a:rPr lang="en-US" altLang="zh-CN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三声</a:t>
            </a:r>
            <a:r>
              <a:rPr lang="en-US" altLang="zh-CN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</a:p>
        </p:txBody>
      </p:sp>
      <p:sp>
        <p:nvSpPr>
          <p:cNvPr id="18" name="下箭头 17"/>
          <p:cNvSpPr/>
          <p:nvPr/>
        </p:nvSpPr>
        <p:spPr>
          <a:xfrm rot="16200000">
            <a:off x="3218815" y="3152775"/>
            <a:ext cx="286385" cy="4292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7"/>
          <p:cNvSpPr txBox="1"/>
          <p:nvPr/>
        </p:nvSpPr>
        <p:spPr>
          <a:xfrm>
            <a:off x="0" y="5207000"/>
            <a:ext cx="518414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“不”在第一、二、三声音节前不变调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When “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 is followed by a syallable in the first, second or third tone, its tone doesn’t change.</a:t>
            </a:r>
            <a:endParaRPr kumimoji="0" lang="en-US" sz="1600" b="1" i="0" u="none" strike="noStrike" kern="1200" cap="none" spc="0" normalizeH="0" baseline="0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90950" y="3010535"/>
            <a:ext cx="6915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bù</a:t>
            </a:r>
            <a:endParaRPr lang="zh-CN" altLang="en-US" sz="3600"/>
          </a:p>
        </p:txBody>
      </p:sp>
      <p:sp>
        <p:nvSpPr>
          <p:cNvPr id="24" name="梯形 23"/>
          <p:cNvSpPr/>
          <p:nvPr/>
        </p:nvSpPr>
        <p:spPr>
          <a:xfrm>
            <a:off x="5738495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94213" y="-705062"/>
            <a:ext cx="1801707" cy="2511213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5693590" y="2075180"/>
            <a:ext cx="2837185" cy="876801"/>
            <a:chOff x="7787" y="3144"/>
            <a:chExt cx="5660" cy="1749"/>
          </a:xfrm>
        </p:grpSpPr>
        <p:sp>
          <p:nvSpPr>
            <p:cNvPr id="30" name="圆角矩形 29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ù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chī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738675" y="3427095"/>
            <a:ext cx="2837185" cy="876801"/>
            <a:chOff x="7787" y="3144"/>
            <a:chExt cx="5660" cy="1749"/>
          </a:xfrm>
        </p:grpSpPr>
        <p:sp>
          <p:nvSpPr>
            <p:cNvPr id="35" name="圆角矩形 34"/>
            <p:cNvSpPr/>
            <p:nvPr/>
          </p:nvSpPr>
          <p:spPr>
            <a:xfrm>
              <a:off x="8571" y="3144"/>
              <a:ext cx="4089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ù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xíng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667555" y="4990465"/>
            <a:ext cx="2837185" cy="876801"/>
            <a:chOff x="7787" y="3144"/>
            <a:chExt cx="5660" cy="1749"/>
          </a:xfrm>
        </p:grpSpPr>
        <p:sp>
          <p:nvSpPr>
            <p:cNvPr id="41" name="圆角矩形 40"/>
            <p:cNvSpPr/>
            <p:nvPr/>
          </p:nvSpPr>
          <p:spPr>
            <a:xfrm>
              <a:off x="8472" y="3144"/>
              <a:ext cx="4330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ù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hǎo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43" name="梯形 42"/>
          <p:cNvSpPr/>
          <p:nvPr/>
        </p:nvSpPr>
        <p:spPr>
          <a:xfrm>
            <a:off x="8659495" y="124333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45" name="图片 44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15213" y="-705697"/>
            <a:ext cx="1801707" cy="2511213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8614590" y="2074545"/>
            <a:ext cx="2837185" cy="876801"/>
            <a:chOff x="7787" y="3144"/>
            <a:chExt cx="5660" cy="1749"/>
          </a:xfrm>
        </p:grpSpPr>
        <p:sp>
          <p:nvSpPr>
            <p:cNvPr id="47" name="圆角矩形 46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ù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hē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659675" y="3426460"/>
            <a:ext cx="2837185" cy="876801"/>
            <a:chOff x="7787" y="3144"/>
            <a:chExt cx="5660" cy="1749"/>
          </a:xfrm>
        </p:grpSpPr>
        <p:sp>
          <p:nvSpPr>
            <p:cNvPr id="50" name="圆角矩形 49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ù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néng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88555" y="4989830"/>
            <a:ext cx="2837185" cy="876801"/>
            <a:chOff x="7787" y="3144"/>
            <a:chExt cx="5660" cy="1749"/>
          </a:xfrm>
        </p:grpSpPr>
        <p:sp>
          <p:nvSpPr>
            <p:cNvPr id="53" name="圆角矩形 52"/>
            <p:cNvSpPr/>
            <p:nvPr/>
          </p:nvSpPr>
          <p:spPr>
            <a:xfrm>
              <a:off x="8472" y="3144"/>
              <a:ext cx="4330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ù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xiǎng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3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65735" y="213995"/>
            <a:ext cx="393248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3——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“不”的变调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490" y="702310"/>
            <a:ext cx="50755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3——Tone Sandhi of “不(bù)”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4" name="云形 33"/>
          <p:cNvSpPr/>
          <p:nvPr/>
        </p:nvSpPr>
        <p:spPr>
          <a:xfrm>
            <a:off x="99695" y="2402205"/>
            <a:ext cx="4959985" cy="2050415"/>
          </a:xfrm>
          <a:prstGeom prst="cloud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264410" y="2075815"/>
            <a:ext cx="934720" cy="934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</a:p>
        </p:txBody>
      </p:sp>
      <p:sp>
        <p:nvSpPr>
          <p:cNvPr id="19" name="文本框 7"/>
          <p:cNvSpPr txBox="1"/>
          <p:nvPr/>
        </p:nvSpPr>
        <p:spPr>
          <a:xfrm>
            <a:off x="0" y="5207000"/>
            <a:ext cx="518414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“不”在四声音节前变成第二声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When “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 is followed by a syallable in the fourth tone, its tone change into the second tone.</a:t>
            </a:r>
            <a:endParaRPr kumimoji="0" lang="en-US" sz="1600" b="1" i="0" u="none" strike="noStrike" kern="1200" cap="none" spc="0" normalizeH="0" baseline="0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梯形 23"/>
          <p:cNvSpPr/>
          <p:nvPr/>
        </p:nvSpPr>
        <p:spPr>
          <a:xfrm>
            <a:off x="675132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07038" y="-705062"/>
            <a:ext cx="1801707" cy="2511213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6706415" y="2075180"/>
            <a:ext cx="2837185" cy="876801"/>
            <a:chOff x="7787" y="3144"/>
            <a:chExt cx="5660" cy="1749"/>
          </a:xfrm>
        </p:grpSpPr>
        <p:sp>
          <p:nvSpPr>
            <p:cNvPr id="30" name="圆角矩形 29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ú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h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u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ì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51500" y="3427095"/>
            <a:ext cx="2837185" cy="876801"/>
            <a:chOff x="7787" y="3144"/>
            <a:chExt cx="5660" cy="1749"/>
          </a:xfrm>
        </p:grpSpPr>
        <p:sp>
          <p:nvSpPr>
            <p:cNvPr id="35" name="圆角矩形 34"/>
            <p:cNvSpPr/>
            <p:nvPr/>
          </p:nvSpPr>
          <p:spPr>
            <a:xfrm>
              <a:off x="8571" y="3144"/>
              <a:ext cx="4089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ú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shì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80380" y="4990465"/>
            <a:ext cx="2837185" cy="876801"/>
            <a:chOff x="7787" y="3144"/>
            <a:chExt cx="5660" cy="1749"/>
          </a:xfrm>
        </p:grpSpPr>
        <p:sp>
          <p:nvSpPr>
            <p:cNvPr id="41" name="圆角矩形 40"/>
            <p:cNvSpPr/>
            <p:nvPr/>
          </p:nvSpPr>
          <p:spPr>
            <a:xfrm>
              <a:off x="8472" y="3144"/>
              <a:ext cx="4330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ú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kàn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4635" y="3082925"/>
            <a:ext cx="47485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0" hangingPunct="0"/>
            <a:r>
              <a:rPr lang="en-US" sz="28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      不 </a:t>
            </a:r>
            <a:r>
              <a:rPr lang="en-US" altLang="zh-CN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+ </a:t>
            </a:r>
            <a:r>
              <a:rPr lang="zh-CN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四</a:t>
            </a:r>
            <a:r>
              <a:rPr lang="zh-CN" altLang="en-US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声</a:t>
            </a:r>
            <a:r>
              <a:rPr lang="en-US" altLang="zh-CN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</a:p>
        </p:txBody>
      </p:sp>
      <p:sp>
        <p:nvSpPr>
          <p:cNvPr id="3" name="下箭头 2"/>
          <p:cNvSpPr/>
          <p:nvPr/>
        </p:nvSpPr>
        <p:spPr>
          <a:xfrm rot="16200000">
            <a:off x="2840990" y="3129280"/>
            <a:ext cx="286385" cy="4292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96615" y="3021965"/>
            <a:ext cx="6915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bú</a:t>
            </a:r>
            <a:endParaRPr lang="zh-CN" altLang="en-US" sz="36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黑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2689543" y="-2236470"/>
            <a:ext cx="6812915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rot="19800000">
            <a:off x="2295208" y="-1249680"/>
            <a:ext cx="6069965" cy="306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839971" y="-20320"/>
            <a:ext cx="2512060" cy="2091055"/>
            <a:chOff x="1753629" y="1111907"/>
            <a:chExt cx="2757189" cy="2329724"/>
          </a:xfrm>
          <a:solidFill>
            <a:srgbClr val="E0E9F4"/>
          </a:solidFill>
        </p:grpSpPr>
        <p:sp>
          <p:nvSpPr>
            <p:cNvPr id="5" name="椭圆 4"/>
            <p:cNvSpPr/>
            <p:nvPr/>
          </p:nvSpPr>
          <p:spPr>
            <a:xfrm>
              <a:off x="1759229" y="1111908"/>
              <a:ext cx="2751589" cy="232972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753629" y="1111907"/>
              <a:ext cx="2751589" cy="232972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1016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/>
          <p:cNvSpPr/>
          <p:nvPr/>
        </p:nvSpPr>
        <p:spPr>
          <a:xfrm>
            <a:off x="5036503" y="189230"/>
            <a:ext cx="2118995" cy="1660525"/>
          </a:xfrm>
          <a:prstGeom prst="ellipse">
            <a:avLst/>
          </a:prstGeom>
          <a:solidFill>
            <a:srgbClr val="E0E9F4"/>
          </a:solidFill>
          <a:ln>
            <a:solidFill>
              <a:srgbClr val="E0E9F4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C:\Users\Administrator\Desktop\小红书\对外汉语战略搞钱计划\教学素材\GIF\领奖 压缩版.gif领奖 压缩版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36833" y="-132715"/>
            <a:ext cx="1918335" cy="219710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49568" y="2349500"/>
            <a:ext cx="11377930" cy="4168775"/>
            <a:chOff x="1438" y="3700"/>
            <a:chExt cx="16320" cy="6666"/>
          </a:xfrm>
        </p:grpSpPr>
        <p:pic>
          <p:nvPicPr>
            <p:cNvPr id="20" name="图片 19" descr="黑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8" y="3700"/>
              <a:ext cx="16321" cy="6667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2114" y="4153"/>
              <a:ext cx="14969" cy="5809"/>
            </a:xfrm>
            <a:prstGeom prst="rect">
              <a:avLst/>
            </a:prstGeom>
            <a:solidFill>
              <a:srgbClr val="AF9155"/>
            </a:solidFill>
            <a:ln>
              <a:solidFill>
                <a:srgbClr val="AF915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C:\Users\Administrator\Desktop\我1.png我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76325" y="2802255"/>
            <a:ext cx="2707640" cy="1252220"/>
            <a:chOff x="1439" y="4349"/>
            <a:chExt cx="5422" cy="2508"/>
          </a:xfrm>
        </p:grpSpPr>
        <p:sp>
          <p:nvSpPr>
            <p:cNvPr id="17" name="圆角矩形 16"/>
            <p:cNvSpPr/>
            <p:nvPr/>
          </p:nvSpPr>
          <p:spPr>
            <a:xfrm>
              <a:off x="1439" y="4349"/>
              <a:ext cx="5423" cy="25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7" y="4569"/>
              <a:ext cx="4987" cy="2069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4721225" y="2802255"/>
            <a:ext cx="2707640" cy="1252220"/>
            <a:chOff x="6262" y="4413"/>
            <a:chExt cx="4264" cy="1972"/>
          </a:xfrm>
        </p:grpSpPr>
        <p:sp>
          <p:nvSpPr>
            <p:cNvPr id="35" name="圆角矩形 34"/>
            <p:cNvSpPr/>
            <p:nvPr/>
          </p:nvSpPr>
          <p:spPr>
            <a:xfrm>
              <a:off x="6262" y="4413"/>
              <a:ext cx="4265" cy="19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04" y="4709"/>
              <a:ext cx="3982" cy="1427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8263890" y="2802255"/>
            <a:ext cx="2707640" cy="1252220"/>
            <a:chOff x="13014" y="4413"/>
            <a:chExt cx="4264" cy="1972"/>
          </a:xfrm>
        </p:grpSpPr>
        <p:sp>
          <p:nvSpPr>
            <p:cNvPr id="53" name="圆角矩形 52"/>
            <p:cNvSpPr/>
            <p:nvPr/>
          </p:nvSpPr>
          <p:spPr>
            <a:xfrm>
              <a:off x="13014" y="4413"/>
              <a:ext cx="4265" cy="19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81" y="4586"/>
              <a:ext cx="4120" cy="1549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1076325" y="4612640"/>
            <a:ext cx="2707640" cy="1252220"/>
            <a:chOff x="1695" y="7264"/>
            <a:chExt cx="4264" cy="1972"/>
          </a:xfrm>
        </p:grpSpPr>
        <p:sp>
          <p:nvSpPr>
            <p:cNvPr id="56" name="圆角矩形 55"/>
            <p:cNvSpPr/>
            <p:nvPr/>
          </p:nvSpPr>
          <p:spPr>
            <a:xfrm>
              <a:off x="1695" y="7264"/>
              <a:ext cx="4265" cy="19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13" y="7511"/>
              <a:ext cx="4206" cy="1534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4721860" y="4618990"/>
            <a:ext cx="2707640" cy="1252220"/>
            <a:chOff x="7436" y="7274"/>
            <a:chExt cx="4264" cy="1972"/>
          </a:xfrm>
        </p:grpSpPr>
        <p:sp>
          <p:nvSpPr>
            <p:cNvPr id="59" name="圆角矩形 58"/>
            <p:cNvSpPr/>
            <p:nvPr/>
          </p:nvSpPr>
          <p:spPr>
            <a:xfrm>
              <a:off x="7436" y="7274"/>
              <a:ext cx="4265" cy="19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2" y="7450"/>
              <a:ext cx="4171" cy="1604"/>
            </a:xfrm>
            <a:prstGeom prst="rect">
              <a:avLst/>
            </a:prstGeom>
          </p:spPr>
        </p:pic>
      </p:grpSp>
      <p:grpSp>
        <p:nvGrpSpPr>
          <p:cNvPr id="63" name="组合 62"/>
          <p:cNvGrpSpPr/>
          <p:nvPr/>
        </p:nvGrpSpPr>
        <p:grpSpPr>
          <a:xfrm>
            <a:off x="8260080" y="4612640"/>
            <a:ext cx="2707640" cy="1252220"/>
            <a:chOff x="13008" y="7264"/>
            <a:chExt cx="4264" cy="1972"/>
          </a:xfrm>
        </p:grpSpPr>
        <p:sp>
          <p:nvSpPr>
            <p:cNvPr id="62" name="圆角矩形 61"/>
            <p:cNvSpPr/>
            <p:nvPr/>
          </p:nvSpPr>
          <p:spPr>
            <a:xfrm>
              <a:off x="13008" y="7264"/>
              <a:ext cx="4265" cy="19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112" y="7370"/>
              <a:ext cx="4044" cy="1781"/>
            </a:xfrm>
            <a:prstGeom prst="rect">
              <a:avLst/>
            </a:prstGeom>
          </p:spPr>
        </p:pic>
      </p:grpSp>
      <p:pic>
        <p:nvPicPr>
          <p:cNvPr id="66" name="图片 65" descr="343732303738313b343732313338363bbcf5bac5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260000">
            <a:off x="1805940" y="2658745"/>
            <a:ext cx="327660" cy="762000"/>
          </a:xfrm>
          <a:prstGeom prst="rect">
            <a:avLst/>
          </a:prstGeom>
        </p:spPr>
      </p:pic>
      <p:pic>
        <p:nvPicPr>
          <p:cNvPr id="68" name="图片 67" descr="343732303738313b343732313338363bbcf5bac5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580000">
            <a:off x="5226050" y="2759710"/>
            <a:ext cx="316865" cy="715645"/>
          </a:xfrm>
          <a:prstGeom prst="rect">
            <a:avLst/>
          </a:prstGeom>
        </p:spPr>
      </p:pic>
      <p:pic>
        <p:nvPicPr>
          <p:cNvPr id="69" name="图片 68" descr="343732303738313b343732313338363bbcf5bac5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580000">
            <a:off x="8831580" y="2681605"/>
            <a:ext cx="316865" cy="715645"/>
          </a:xfrm>
          <a:prstGeom prst="rect">
            <a:avLst/>
          </a:prstGeom>
        </p:spPr>
      </p:pic>
      <p:pic>
        <p:nvPicPr>
          <p:cNvPr id="71" name="图片 70" descr="343732303738313b343732313338363bbcf5bac5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580000">
            <a:off x="1619885" y="4532630"/>
            <a:ext cx="316865" cy="715645"/>
          </a:xfrm>
          <a:prstGeom prst="rect">
            <a:avLst/>
          </a:prstGeom>
        </p:spPr>
      </p:pic>
      <p:pic>
        <p:nvPicPr>
          <p:cNvPr id="72" name="图片 71" descr="343732303738313b343732313338363bbcf5bac5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580000">
            <a:off x="5225415" y="4532630"/>
            <a:ext cx="316865" cy="715645"/>
          </a:xfrm>
          <a:prstGeom prst="rect">
            <a:avLst/>
          </a:prstGeom>
        </p:spPr>
      </p:pic>
      <p:pic>
        <p:nvPicPr>
          <p:cNvPr id="73" name="图片 72" descr="343732303738313b343732313338363bbcf5bac5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260000">
            <a:off x="8997315" y="4480560"/>
            <a:ext cx="32766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65735" y="213995"/>
            <a:ext cx="100336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拼音规则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(2):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“单韵母ü和ü开头的韵母，跟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j、q、x相拼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的规则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490" y="702310"/>
            <a:ext cx="5236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Rules of Pinyin(2): ü or finals led by ü with j, q, x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云形 33"/>
          <p:cNvSpPr/>
          <p:nvPr/>
        </p:nvSpPr>
        <p:spPr>
          <a:xfrm>
            <a:off x="93980" y="2403475"/>
            <a:ext cx="4959985" cy="2050415"/>
          </a:xfrm>
          <a:prstGeom prst="cloud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264410" y="2075815"/>
            <a:ext cx="934720" cy="934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4635" y="3082925"/>
            <a:ext cx="4748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0" hangingPunct="0"/>
            <a:r>
              <a:rPr lang="en-US" sz="28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    </a:t>
            </a:r>
            <a:r>
              <a:rPr lang="en-US" sz="36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ü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 </a:t>
            </a:r>
            <a:r>
              <a:rPr lang="zh-CN" altLang="en-US" sz="28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+</a:t>
            </a:r>
            <a:r>
              <a:rPr lang="en-US" altLang="zh-CN" sz="36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 </a:t>
            </a:r>
            <a:r>
              <a:rPr lang="zh-CN" altLang="en-US" sz="36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j</a:t>
            </a:r>
            <a:r>
              <a:rPr lang="en-US" altLang="zh-CN" sz="36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36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q</a:t>
            </a:r>
            <a:r>
              <a:rPr lang="en-US" altLang="zh-CN" sz="36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36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x</a:t>
            </a:r>
            <a:r>
              <a:rPr lang="en-US" altLang="zh-CN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</a:p>
        </p:txBody>
      </p:sp>
      <p:sp>
        <p:nvSpPr>
          <p:cNvPr id="18" name="下箭头 17"/>
          <p:cNvSpPr/>
          <p:nvPr/>
        </p:nvSpPr>
        <p:spPr>
          <a:xfrm rot="16200000">
            <a:off x="2840990" y="3257550"/>
            <a:ext cx="286385" cy="4292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368040" y="2881630"/>
            <a:ext cx="53975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u</a:t>
            </a:r>
            <a:endParaRPr lang="zh-CN" altLang="en-US" sz="5400"/>
          </a:p>
        </p:txBody>
      </p:sp>
      <p:sp>
        <p:nvSpPr>
          <p:cNvPr id="19" name="文本框 7"/>
          <p:cNvSpPr txBox="1"/>
          <p:nvPr/>
        </p:nvSpPr>
        <p:spPr>
          <a:xfrm>
            <a:off x="0" y="5207000"/>
            <a:ext cx="518414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ü和ü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开头的韵母跟声母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j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q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x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相拼的时候，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ü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上两点要省略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When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ü or a final beginning with j, q, x, the sots no the top ü should be removed.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kumimoji="0" lang="en-US" sz="1600" b="1" i="0" u="none" strike="noStrike" kern="1200" cap="none" spc="0" normalizeH="0" baseline="0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梯形 23"/>
          <p:cNvSpPr/>
          <p:nvPr/>
        </p:nvSpPr>
        <p:spPr>
          <a:xfrm>
            <a:off x="675132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07038" y="-705062"/>
            <a:ext cx="1801707" cy="2511213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6706415" y="2075180"/>
            <a:ext cx="2837185" cy="876801"/>
            <a:chOff x="7787" y="3144"/>
            <a:chExt cx="5660" cy="1749"/>
          </a:xfrm>
        </p:grpSpPr>
        <p:sp>
          <p:nvSpPr>
            <p:cNvPr id="30" name="圆角矩形 29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u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51500" y="3427095"/>
            <a:ext cx="2837185" cy="876801"/>
            <a:chOff x="7787" y="3144"/>
            <a:chExt cx="5660" cy="1749"/>
          </a:xfrm>
        </p:grpSpPr>
        <p:sp>
          <p:nvSpPr>
            <p:cNvPr id="35" name="圆角矩形 34"/>
            <p:cNvSpPr/>
            <p:nvPr/>
          </p:nvSpPr>
          <p:spPr>
            <a:xfrm>
              <a:off x="8571" y="3144"/>
              <a:ext cx="4089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u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80380" y="4990465"/>
            <a:ext cx="2837185" cy="876801"/>
            <a:chOff x="7787" y="3144"/>
            <a:chExt cx="5660" cy="1749"/>
          </a:xfrm>
        </p:grpSpPr>
        <p:sp>
          <p:nvSpPr>
            <p:cNvPr id="41" name="圆角矩形 40"/>
            <p:cNvSpPr/>
            <p:nvPr/>
          </p:nvSpPr>
          <p:spPr>
            <a:xfrm>
              <a:off x="8472" y="3144"/>
              <a:ext cx="4330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u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65735" y="213995"/>
            <a:ext cx="100336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拼音规则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(2):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“单韵母ü和ü开头的韵母，跟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j、q、x相拼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的规则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490" y="702310"/>
            <a:ext cx="5236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Rules of Pinyin(2): ü or finals led by ü with j, q, x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云形 33"/>
          <p:cNvSpPr/>
          <p:nvPr/>
        </p:nvSpPr>
        <p:spPr>
          <a:xfrm>
            <a:off x="93980" y="2403475"/>
            <a:ext cx="4959985" cy="2050415"/>
          </a:xfrm>
          <a:prstGeom prst="cloud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264410" y="2075815"/>
            <a:ext cx="934720" cy="934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4635" y="3082925"/>
            <a:ext cx="4748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0" hangingPunct="0"/>
            <a:r>
              <a:rPr lang="en-US" sz="28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     </a:t>
            </a:r>
            <a:r>
              <a:rPr lang="en-US" sz="36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ü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 </a:t>
            </a:r>
            <a:r>
              <a:rPr lang="zh-CN" altLang="en-US" sz="28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+</a:t>
            </a:r>
            <a:r>
              <a:rPr lang="en-US" altLang="zh-CN" sz="36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 </a:t>
            </a:r>
            <a:r>
              <a:rPr lang="en-US" sz="36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l n</a:t>
            </a:r>
            <a:r>
              <a:rPr lang="en-US" altLang="zh-CN" sz="2000" b="1" dirty="0">
                <a:solidFill>
                  <a:srgbClr val="FFBA5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</a:p>
        </p:txBody>
      </p:sp>
      <p:sp>
        <p:nvSpPr>
          <p:cNvPr id="18" name="下箭头 17"/>
          <p:cNvSpPr/>
          <p:nvPr/>
        </p:nvSpPr>
        <p:spPr>
          <a:xfrm rot="16200000">
            <a:off x="2840990" y="3257550"/>
            <a:ext cx="286385" cy="4292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368040" y="2881630"/>
            <a:ext cx="69786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54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ü</a:t>
            </a:r>
            <a:r>
              <a:rPr lang="en-US" altLang="zh-CN" sz="54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lang="zh-CN" altLang="en-US" sz="5400"/>
          </a:p>
        </p:txBody>
      </p:sp>
      <p:sp>
        <p:nvSpPr>
          <p:cNvPr id="19" name="文本框 7"/>
          <p:cNvSpPr txBox="1"/>
          <p:nvPr/>
        </p:nvSpPr>
        <p:spPr>
          <a:xfrm>
            <a:off x="0" y="5207000"/>
            <a:ext cx="518414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ü和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声母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l, n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相拼的时候，仍然要写成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lü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nü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If the initial is l or nm the form is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lü and nü respectively.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kumimoji="0" lang="en-US" sz="1600" b="1" i="0" u="none" strike="noStrike" kern="1200" cap="none" spc="0" normalizeH="0" baseline="0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梯形 23"/>
          <p:cNvSpPr/>
          <p:nvPr/>
        </p:nvSpPr>
        <p:spPr>
          <a:xfrm>
            <a:off x="675132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07038" y="-705062"/>
            <a:ext cx="1801707" cy="2511213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6706415" y="2878455"/>
            <a:ext cx="2837185" cy="876801"/>
            <a:chOff x="7787" y="3144"/>
            <a:chExt cx="5660" cy="1749"/>
          </a:xfrm>
        </p:grpSpPr>
        <p:sp>
          <p:nvSpPr>
            <p:cNvPr id="30" name="圆角矩形 29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ü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51500" y="4230370"/>
            <a:ext cx="2837185" cy="1482892"/>
            <a:chOff x="7787" y="3144"/>
            <a:chExt cx="5660" cy="2958"/>
          </a:xfrm>
        </p:grpSpPr>
        <p:sp>
          <p:nvSpPr>
            <p:cNvPr id="35" name="圆角矩形 34"/>
            <p:cNvSpPr/>
            <p:nvPr/>
          </p:nvSpPr>
          <p:spPr>
            <a:xfrm>
              <a:off x="8571" y="3144"/>
              <a:ext cx="4089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787" y="3219"/>
              <a:ext cx="5660" cy="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ü</a:t>
              </a:r>
            </a:p>
            <a:p>
              <a:pPr algn="ctr" fontAlgn="ctr"/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黑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2689543" y="-2236470"/>
            <a:ext cx="6812915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rot="19800000">
            <a:off x="2295208" y="-1249680"/>
            <a:ext cx="6069965" cy="306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839971" y="-20320"/>
            <a:ext cx="2512060" cy="2091055"/>
            <a:chOff x="1753629" y="1111907"/>
            <a:chExt cx="2757189" cy="2329724"/>
          </a:xfrm>
          <a:solidFill>
            <a:srgbClr val="E0E9F4"/>
          </a:solidFill>
        </p:grpSpPr>
        <p:sp>
          <p:nvSpPr>
            <p:cNvPr id="5" name="椭圆 4"/>
            <p:cNvSpPr/>
            <p:nvPr/>
          </p:nvSpPr>
          <p:spPr>
            <a:xfrm>
              <a:off x="1759229" y="1111908"/>
              <a:ext cx="2751589" cy="232972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753629" y="1111907"/>
              <a:ext cx="2751589" cy="2329723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1016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/>
          <p:cNvSpPr/>
          <p:nvPr/>
        </p:nvSpPr>
        <p:spPr>
          <a:xfrm>
            <a:off x="5036503" y="189230"/>
            <a:ext cx="2118995" cy="1660525"/>
          </a:xfrm>
          <a:prstGeom prst="ellipse">
            <a:avLst/>
          </a:prstGeom>
          <a:solidFill>
            <a:srgbClr val="E0E9F4"/>
          </a:solidFill>
          <a:ln>
            <a:solidFill>
              <a:srgbClr val="E0E9F4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C:\Users\Administrator\Desktop\小红书\对外汉语战略搞钱计划\教学素材\GIF\领奖 压缩版.gif领奖 压缩版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36833" y="-132715"/>
            <a:ext cx="1918335" cy="219710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49568" y="2349500"/>
            <a:ext cx="11377930" cy="4168775"/>
            <a:chOff x="1438" y="3700"/>
            <a:chExt cx="16320" cy="6666"/>
          </a:xfrm>
        </p:grpSpPr>
        <p:pic>
          <p:nvPicPr>
            <p:cNvPr id="20" name="图片 19" descr="黑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" y="3700"/>
              <a:ext cx="16321" cy="6667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2114" y="4153"/>
              <a:ext cx="14969" cy="5809"/>
            </a:xfrm>
            <a:prstGeom prst="rect">
              <a:avLst/>
            </a:prstGeom>
            <a:solidFill>
              <a:srgbClr val="AF9155"/>
            </a:solidFill>
            <a:ln>
              <a:solidFill>
                <a:srgbClr val="AF915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C:\Users\Administrator\Desktop\我1.png我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57885" y="2901315"/>
            <a:ext cx="5131435" cy="1168400"/>
            <a:chOff x="1513" y="4436"/>
            <a:chExt cx="8665" cy="1973"/>
          </a:xfrm>
        </p:grpSpPr>
        <p:sp>
          <p:nvSpPr>
            <p:cNvPr id="3" name="圆角矩形 2"/>
            <p:cNvSpPr/>
            <p:nvPr/>
          </p:nvSpPr>
          <p:spPr>
            <a:xfrm>
              <a:off x="1513" y="4436"/>
              <a:ext cx="8665" cy="19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4" y="4484"/>
              <a:ext cx="8429" cy="1831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54710" y="4739005"/>
            <a:ext cx="5131435" cy="1168400"/>
            <a:chOff x="1516" y="6913"/>
            <a:chExt cx="8665" cy="1973"/>
          </a:xfrm>
        </p:grpSpPr>
        <p:sp>
          <p:nvSpPr>
            <p:cNvPr id="10" name="圆角矩形 9"/>
            <p:cNvSpPr/>
            <p:nvPr/>
          </p:nvSpPr>
          <p:spPr>
            <a:xfrm>
              <a:off x="1516" y="6913"/>
              <a:ext cx="8665" cy="19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3" y="7021"/>
              <a:ext cx="8321" cy="176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6083935" y="2902585"/>
            <a:ext cx="5130800" cy="1168400"/>
            <a:chOff x="9581" y="4571"/>
            <a:chExt cx="8080" cy="1840"/>
          </a:xfrm>
        </p:grpSpPr>
        <p:sp>
          <p:nvSpPr>
            <p:cNvPr id="30" name="圆角矩形 29"/>
            <p:cNvSpPr/>
            <p:nvPr/>
          </p:nvSpPr>
          <p:spPr>
            <a:xfrm>
              <a:off x="9581" y="4571"/>
              <a:ext cx="8081" cy="18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10" y="4614"/>
              <a:ext cx="7751" cy="1706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106795" y="4754245"/>
            <a:ext cx="5130800" cy="1168400"/>
            <a:chOff x="9617" y="7487"/>
            <a:chExt cx="8080" cy="1840"/>
          </a:xfrm>
        </p:grpSpPr>
        <p:sp>
          <p:nvSpPr>
            <p:cNvPr id="36" name="圆角矩形 35"/>
            <p:cNvSpPr/>
            <p:nvPr/>
          </p:nvSpPr>
          <p:spPr>
            <a:xfrm>
              <a:off x="9617" y="7487"/>
              <a:ext cx="8081" cy="18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0" y="7563"/>
              <a:ext cx="7842" cy="1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432233" y="214058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19640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汉字的笔画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33534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Strokes of Chinese Characters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55428" y="214058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1" name="任意多边形: 形状 4"/>
          <p:cNvSpPr/>
          <p:nvPr/>
        </p:nvSpPr>
        <p:spPr>
          <a:xfrm rot="20861666">
            <a:off x="4411980" y="2740660"/>
            <a:ext cx="1209040" cy="220345"/>
          </a:xfrm>
          <a:custGeom>
            <a:avLst/>
            <a:gdLst>
              <a:gd name="connsiteX0" fmla="*/ 925132 w 1153147"/>
              <a:gd name="connsiteY0" fmla="*/ 0 h 228594"/>
              <a:gd name="connsiteX1" fmla="*/ 954013 w 1153147"/>
              <a:gd name="connsiteY1" fmla="*/ 6300 h 228594"/>
              <a:gd name="connsiteX2" fmla="*/ 968454 w 1153147"/>
              <a:gd name="connsiteY2" fmla="*/ 9451 h 228594"/>
              <a:gd name="connsiteX3" fmla="*/ 993272 w 1153147"/>
              <a:gd name="connsiteY3" fmla="*/ 34376 h 228594"/>
              <a:gd name="connsiteX4" fmla="*/ 1018091 w 1153147"/>
              <a:gd name="connsiteY4" fmla="*/ 59302 h 228594"/>
              <a:gd name="connsiteX5" fmla="*/ 1057349 w 1153147"/>
              <a:gd name="connsiteY5" fmla="*/ 87378 h 228594"/>
              <a:gd name="connsiteX6" fmla="*/ 1106986 w 1153147"/>
              <a:gd name="connsiteY6" fmla="*/ 137229 h 228594"/>
              <a:gd name="connsiteX7" fmla="*/ 1131805 w 1153147"/>
              <a:gd name="connsiteY7" fmla="*/ 162154 h 228594"/>
              <a:gd name="connsiteX8" fmla="*/ 1142183 w 1153147"/>
              <a:gd name="connsiteY8" fmla="*/ 183930 h 228594"/>
              <a:gd name="connsiteX9" fmla="*/ 1152560 w 1153147"/>
              <a:gd name="connsiteY9" fmla="*/ 205705 h 228594"/>
              <a:gd name="connsiteX10" fmla="*/ 1153147 w 1153147"/>
              <a:gd name="connsiteY10" fmla="*/ 206937 h 228594"/>
              <a:gd name="connsiteX11" fmla="*/ 836227 w 1153147"/>
              <a:gd name="connsiteY11" fmla="*/ 228594 h 228594"/>
              <a:gd name="connsiteX12" fmla="*/ 818614 w 1153147"/>
              <a:gd name="connsiteY12" fmla="*/ 210906 h 228594"/>
              <a:gd name="connsiteX13" fmla="*/ 771229 w 1153147"/>
              <a:gd name="connsiteY13" fmla="*/ 220081 h 228594"/>
              <a:gd name="connsiteX14" fmla="*/ 727907 w 1153147"/>
              <a:gd name="connsiteY14" fmla="*/ 210631 h 228594"/>
              <a:gd name="connsiteX15" fmla="*/ 670144 w 1153147"/>
              <a:gd name="connsiteY15" fmla="*/ 198031 h 228594"/>
              <a:gd name="connsiteX16" fmla="*/ 608319 w 1153147"/>
              <a:gd name="connsiteY16" fmla="*/ 204057 h 228594"/>
              <a:gd name="connsiteX17" fmla="*/ 532053 w 1153147"/>
              <a:gd name="connsiteY17" fmla="*/ 206931 h 228594"/>
              <a:gd name="connsiteX18" fmla="*/ 441346 w 1153147"/>
              <a:gd name="connsiteY18" fmla="*/ 206657 h 228594"/>
              <a:gd name="connsiteX19" fmla="*/ 336198 w 1153147"/>
              <a:gd name="connsiteY19" fmla="*/ 203232 h 228594"/>
              <a:gd name="connsiteX20" fmla="*/ 231050 w 1153147"/>
              <a:gd name="connsiteY20" fmla="*/ 199808 h 228594"/>
              <a:gd name="connsiteX21" fmla="*/ 115525 w 1153147"/>
              <a:gd name="connsiteY21" fmla="*/ 174607 h 228594"/>
              <a:gd name="connsiteX22" fmla="*/ 0 w 1153147"/>
              <a:gd name="connsiteY22" fmla="*/ 149407 h 228594"/>
              <a:gd name="connsiteX23" fmla="*/ 28440 w 1153147"/>
              <a:gd name="connsiteY23" fmla="*/ 19029 h 228594"/>
              <a:gd name="connsiteX24" fmla="*/ 61385 w 1153147"/>
              <a:gd name="connsiteY24" fmla="*/ 6703 h 228594"/>
              <a:gd name="connsiteX25" fmla="*/ 90266 w 1153147"/>
              <a:gd name="connsiteY25" fmla="*/ 13003 h 228594"/>
              <a:gd name="connsiteX26" fmla="*/ 148028 w 1153147"/>
              <a:gd name="connsiteY26" fmla="*/ 25603 h 228594"/>
              <a:gd name="connsiteX27" fmla="*/ 191351 w 1153147"/>
              <a:gd name="connsiteY27" fmla="*/ 35053 h 228594"/>
              <a:gd name="connsiteX28" fmla="*/ 253176 w 1153147"/>
              <a:gd name="connsiteY28" fmla="*/ 29028 h 228594"/>
              <a:gd name="connsiteX29" fmla="*/ 325379 w 1153147"/>
              <a:gd name="connsiteY29" fmla="*/ 44779 h 228594"/>
              <a:gd name="connsiteX30" fmla="*/ 401645 w 1153147"/>
              <a:gd name="connsiteY30" fmla="*/ 41903 h 228594"/>
              <a:gd name="connsiteX31" fmla="*/ 492353 w 1153147"/>
              <a:gd name="connsiteY31" fmla="*/ 42178 h 228594"/>
              <a:gd name="connsiteX32" fmla="*/ 568619 w 1153147"/>
              <a:gd name="connsiteY32" fmla="*/ 39302 h 228594"/>
              <a:gd name="connsiteX33" fmla="*/ 626382 w 1153147"/>
              <a:gd name="connsiteY33" fmla="*/ 51902 h 228594"/>
              <a:gd name="connsiteX34" fmla="*/ 688207 w 1153147"/>
              <a:gd name="connsiteY34" fmla="*/ 45878 h 228594"/>
              <a:gd name="connsiteX35" fmla="*/ 750033 w 1153147"/>
              <a:gd name="connsiteY35" fmla="*/ 39852 h 228594"/>
              <a:gd name="connsiteX36" fmla="*/ 793355 w 1153147"/>
              <a:gd name="connsiteY36" fmla="*/ 49302 h 228594"/>
              <a:gd name="connsiteX37" fmla="*/ 826299 w 1153147"/>
              <a:gd name="connsiteY37" fmla="*/ 36977 h 228594"/>
              <a:gd name="connsiteX38" fmla="*/ 859244 w 1153147"/>
              <a:gd name="connsiteY38" fmla="*/ 24651 h 228594"/>
              <a:gd name="connsiteX39" fmla="*/ 873684 w 1153147"/>
              <a:gd name="connsiteY39" fmla="*/ 27801 h 228594"/>
              <a:gd name="connsiteX40" fmla="*/ 892187 w 1153147"/>
              <a:gd name="connsiteY40" fmla="*/ 12326 h 228594"/>
              <a:gd name="connsiteX41" fmla="*/ 925132 w 1153147"/>
              <a:gd name="connsiteY41" fmla="*/ 0 h 228594"/>
              <a:gd name="connsiteX0-1" fmla="*/ 925132 w 1153147"/>
              <a:gd name="connsiteY0-2" fmla="*/ 0 h 241633"/>
              <a:gd name="connsiteX1-3" fmla="*/ 954013 w 1153147"/>
              <a:gd name="connsiteY1-4" fmla="*/ 6300 h 241633"/>
              <a:gd name="connsiteX2-5" fmla="*/ 968454 w 1153147"/>
              <a:gd name="connsiteY2-6" fmla="*/ 9451 h 241633"/>
              <a:gd name="connsiteX3-7" fmla="*/ 993272 w 1153147"/>
              <a:gd name="connsiteY3-8" fmla="*/ 34376 h 241633"/>
              <a:gd name="connsiteX4-9" fmla="*/ 1018091 w 1153147"/>
              <a:gd name="connsiteY4-10" fmla="*/ 59302 h 241633"/>
              <a:gd name="connsiteX5-11" fmla="*/ 1057349 w 1153147"/>
              <a:gd name="connsiteY5-12" fmla="*/ 87378 h 241633"/>
              <a:gd name="connsiteX6-13" fmla="*/ 1106986 w 1153147"/>
              <a:gd name="connsiteY6-14" fmla="*/ 137229 h 241633"/>
              <a:gd name="connsiteX7-15" fmla="*/ 1131805 w 1153147"/>
              <a:gd name="connsiteY7-16" fmla="*/ 162154 h 241633"/>
              <a:gd name="connsiteX8-17" fmla="*/ 1142183 w 1153147"/>
              <a:gd name="connsiteY8-18" fmla="*/ 183930 h 241633"/>
              <a:gd name="connsiteX9-19" fmla="*/ 1152560 w 1153147"/>
              <a:gd name="connsiteY9-20" fmla="*/ 205705 h 241633"/>
              <a:gd name="connsiteX10-21" fmla="*/ 1153147 w 1153147"/>
              <a:gd name="connsiteY10-22" fmla="*/ 206937 h 241633"/>
              <a:gd name="connsiteX11-23" fmla="*/ 859746 w 1153147"/>
              <a:gd name="connsiteY11-24" fmla="*/ 241633 h 241633"/>
              <a:gd name="connsiteX12-25" fmla="*/ 818614 w 1153147"/>
              <a:gd name="connsiteY12-26" fmla="*/ 210906 h 241633"/>
              <a:gd name="connsiteX13-27" fmla="*/ 771229 w 1153147"/>
              <a:gd name="connsiteY13-28" fmla="*/ 220081 h 241633"/>
              <a:gd name="connsiteX14-29" fmla="*/ 727907 w 1153147"/>
              <a:gd name="connsiteY14-30" fmla="*/ 210631 h 241633"/>
              <a:gd name="connsiteX15-31" fmla="*/ 670144 w 1153147"/>
              <a:gd name="connsiteY15-32" fmla="*/ 198031 h 241633"/>
              <a:gd name="connsiteX16-33" fmla="*/ 608319 w 1153147"/>
              <a:gd name="connsiteY16-34" fmla="*/ 204057 h 241633"/>
              <a:gd name="connsiteX17-35" fmla="*/ 532053 w 1153147"/>
              <a:gd name="connsiteY17-36" fmla="*/ 206931 h 241633"/>
              <a:gd name="connsiteX18-37" fmla="*/ 441346 w 1153147"/>
              <a:gd name="connsiteY18-38" fmla="*/ 206657 h 241633"/>
              <a:gd name="connsiteX19-39" fmla="*/ 336198 w 1153147"/>
              <a:gd name="connsiteY19-40" fmla="*/ 203232 h 241633"/>
              <a:gd name="connsiteX20-41" fmla="*/ 231050 w 1153147"/>
              <a:gd name="connsiteY20-42" fmla="*/ 199808 h 241633"/>
              <a:gd name="connsiteX21-43" fmla="*/ 115525 w 1153147"/>
              <a:gd name="connsiteY21-44" fmla="*/ 174607 h 241633"/>
              <a:gd name="connsiteX22-45" fmla="*/ 0 w 1153147"/>
              <a:gd name="connsiteY22-46" fmla="*/ 149407 h 241633"/>
              <a:gd name="connsiteX23-47" fmla="*/ 28440 w 1153147"/>
              <a:gd name="connsiteY23-48" fmla="*/ 19029 h 241633"/>
              <a:gd name="connsiteX24-49" fmla="*/ 61385 w 1153147"/>
              <a:gd name="connsiteY24-50" fmla="*/ 6703 h 241633"/>
              <a:gd name="connsiteX25-51" fmla="*/ 90266 w 1153147"/>
              <a:gd name="connsiteY25-52" fmla="*/ 13003 h 241633"/>
              <a:gd name="connsiteX26-53" fmla="*/ 148028 w 1153147"/>
              <a:gd name="connsiteY26-54" fmla="*/ 25603 h 241633"/>
              <a:gd name="connsiteX27-55" fmla="*/ 191351 w 1153147"/>
              <a:gd name="connsiteY27-56" fmla="*/ 35053 h 241633"/>
              <a:gd name="connsiteX28-57" fmla="*/ 253176 w 1153147"/>
              <a:gd name="connsiteY28-58" fmla="*/ 29028 h 241633"/>
              <a:gd name="connsiteX29-59" fmla="*/ 325379 w 1153147"/>
              <a:gd name="connsiteY29-60" fmla="*/ 44779 h 241633"/>
              <a:gd name="connsiteX30-61" fmla="*/ 401645 w 1153147"/>
              <a:gd name="connsiteY30-62" fmla="*/ 41903 h 241633"/>
              <a:gd name="connsiteX31-63" fmla="*/ 492353 w 1153147"/>
              <a:gd name="connsiteY31-64" fmla="*/ 42178 h 241633"/>
              <a:gd name="connsiteX32-65" fmla="*/ 568619 w 1153147"/>
              <a:gd name="connsiteY32-66" fmla="*/ 39302 h 241633"/>
              <a:gd name="connsiteX33-67" fmla="*/ 626382 w 1153147"/>
              <a:gd name="connsiteY33-68" fmla="*/ 51902 h 241633"/>
              <a:gd name="connsiteX34-69" fmla="*/ 688207 w 1153147"/>
              <a:gd name="connsiteY34-70" fmla="*/ 45878 h 241633"/>
              <a:gd name="connsiteX35-71" fmla="*/ 750033 w 1153147"/>
              <a:gd name="connsiteY35-72" fmla="*/ 39852 h 241633"/>
              <a:gd name="connsiteX36-73" fmla="*/ 793355 w 1153147"/>
              <a:gd name="connsiteY36-74" fmla="*/ 49302 h 241633"/>
              <a:gd name="connsiteX37-75" fmla="*/ 826299 w 1153147"/>
              <a:gd name="connsiteY37-76" fmla="*/ 36977 h 241633"/>
              <a:gd name="connsiteX38-77" fmla="*/ 859244 w 1153147"/>
              <a:gd name="connsiteY38-78" fmla="*/ 24651 h 241633"/>
              <a:gd name="connsiteX39-79" fmla="*/ 873684 w 1153147"/>
              <a:gd name="connsiteY39-80" fmla="*/ 27801 h 241633"/>
              <a:gd name="connsiteX40-81" fmla="*/ 892187 w 1153147"/>
              <a:gd name="connsiteY40-82" fmla="*/ 12326 h 241633"/>
              <a:gd name="connsiteX41-83" fmla="*/ 925132 w 1153147"/>
              <a:gd name="connsiteY41-84" fmla="*/ 0 h 241633"/>
              <a:gd name="connsiteX0-85" fmla="*/ 925132 w 1153147"/>
              <a:gd name="connsiteY0-86" fmla="*/ 0 h 220081"/>
              <a:gd name="connsiteX1-87" fmla="*/ 954013 w 1153147"/>
              <a:gd name="connsiteY1-88" fmla="*/ 6300 h 220081"/>
              <a:gd name="connsiteX2-89" fmla="*/ 968454 w 1153147"/>
              <a:gd name="connsiteY2-90" fmla="*/ 9451 h 220081"/>
              <a:gd name="connsiteX3-91" fmla="*/ 993272 w 1153147"/>
              <a:gd name="connsiteY3-92" fmla="*/ 34376 h 220081"/>
              <a:gd name="connsiteX4-93" fmla="*/ 1018091 w 1153147"/>
              <a:gd name="connsiteY4-94" fmla="*/ 59302 h 220081"/>
              <a:gd name="connsiteX5-95" fmla="*/ 1057349 w 1153147"/>
              <a:gd name="connsiteY5-96" fmla="*/ 87378 h 220081"/>
              <a:gd name="connsiteX6-97" fmla="*/ 1106986 w 1153147"/>
              <a:gd name="connsiteY6-98" fmla="*/ 137229 h 220081"/>
              <a:gd name="connsiteX7-99" fmla="*/ 1131805 w 1153147"/>
              <a:gd name="connsiteY7-100" fmla="*/ 162154 h 220081"/>
              <a:gd name="connsiteX8-101" fmla="*/ 1142183 w 1153147"/>
              <a:gd name="connsiteY8-102" fmla="*/ 183930 h 220081"/>
              <a:gd name="connsiteX9-103" fmla="*/ 1152560 w 1153147"/>
              <a:gd name="connsiteY9-104" fmla="*/ 205705 h 220081"/>
              <a:gd name="connsiteX10-105" fmla="*/ 1153147 w 1153147"/>
              <a:gd name="connsiteY10-106" fmla="*/ 206937 h 220081"/>
              <a:gd name="connsiteX11-107" fmla="*/ 818614 w 1153147"/>
              <a:gd name="connsiteY11-108" fmla="*/ 210906 h 220081"/>
              <a:gd name="connsiteX12-109" fmla="*/ 771229 w 1153147"/>
              <a:gd name="connsiteY12-110" fmla="*/ 220081 h 220081"/>
              <a:gd name="connsiteX13-111" fmla="*/ 727907 w 1153147"/>
              <a:gd name="connsiteY13-112" fmla="*/ 210631 h 220081"/>
              <a:gd name="connsiteX14-113" fmla="*/ 670144 w 1153147"/>
              <a:gd name="connsiteY14-114" fmla="*/ 198031 h 220081"/>
              <a:gd name="connsiteX15-115" fmla="*/ 608319 w 1153147"/>
              <a:gd name="connsiteY15-116" fmla="*/ 204057 h 220081"/>
              <a:gd name="connsiteX16-117" fmla="*/ 532053 w 1153147"/>
              <a:gd name="connsiteY16-118" fmla="*/ 206931 h 220081"/>
              <a:gd name="connsiteX17-119" fmla="*/ 441346 w 1153147"/>
              <a:gd name="connsiteY17-120" fmla="*/ 206657 h 220081"/>
              <a:gd name="connsiteX18-121" fmla="*/ 336198 w 1153147"/>
              <a:gd name="connsiteY18-122" fmla="*/ 203232 h 220081"/>
              <a:gd name="connsiteX19-123" fmla="*/ 231050 w 1153147"/>
              <a:gd name="connsiteY19-124" fmla="*/ 199808 h 220081"/>
              <a:gd name="connsiteX20-125" fmla="*/ 115525 w 1153147"/>
              <a:gd name="connsiteY20-126" fmla="*/ 174607 h 220081"/>
              <a:gd name="connsiteX21-127" fmla="*/ 0 w 1153147"/>
              <a:gd name="connsiteY21-128" fmla="*/ 149407 h 220081"/>
              <a:gd name="connsiteX22-129" fmla="*/ 28440 w 1153147"/>
              <a:gd name="connsiteY22-130" fmla="*/ 19029 h 220081"/>
              <a:gd name="connsiteX23-131" fmla="*/ 61385 w 1153147"/>
              <a:gd name="connsiteY23-132" fmla="*/ 6703 h 220081"/>
              <a:gd name="connsiteX24-133" fmla="*/ 90266 w 1153147"/>
              <a:gd name="connsiteY24-134" fmla="*/ 13003 h 220081"/>
              <a:gd name="connsiteX25-135" fmla="*/ 148028 w 1153147"/>
              <a:gd name="connsiteY25-136" fmla="*/ 25603 h 220081"/>
              <a:gd name="connsiteX26-137" fmla="*/ 191351 w 1153147"/>
              <a:gd name="connsiteY26-138" fmla="*/ 35053 h 220081"/>
              <a:gd name="connsiteX27-139" fmla="*/ 253176 w 1153147"/>
              <a:gd name="connsiteY27-140" fmla="*/ 29028 h 220081"/>
              <a:gd name="connsiteX28-141" fmla="*/ 325379 w 1153147"/>
              <a:gd name="connsiteY28-142" fmla="*/ 44779 h 220081"/>
              <a:gd name="connsiteX29-143" fmla="*/ 401645 w 1153147"/>
              <a:gd name="connsiteY29-144" fmla="*/ 41903 h 220081"/>
              <a:gd name="connsiteX30-145" fmla="*/ 492353 w 1153147"/>
              <a:gd name="connsiteY30-146" fmla="*/ 42178 h 220081"/>
              <a:gd name="connsiteX31-147" fmla="*/ 568619 w 1153147"/>
              <a:gd name="connsiteY31-148" fmla="*/ 39302 h 220081"/>
              <a:gd name="connsiteX32-149" fmla="*/ 626382 w 1153147"/>
              <a:gd name="connsiteY32-150" fmla="*/ 51902 h 220081"/>
              <a:gd name="connsiteX33-151" fmla="*/ 688207 w 1153147"/>
              <a:gd name="connsiteY33-152" fmla="*/ 45878 h 220081"/>
              <a:gd name="connsiteX34-153" fmla="*/ 750033 w 1153147"/>
              <a:gd name="connsiteY34-154" fmla="*/ 39852 h 220081"/>
              <a:gd name="connsiteX35-155" fmla="*/ 793355 w 1153147"/>
              <a:gd name="connsiteY35-156" fmla="*/ 49302 h 220081"/>
              <a:gd name="connsiteX36-157" fmla="*/ 826299 w 1153147"/>
              <a:gd name="connsiteY36-158" fmla="*/ 36977 h 220081"/>
              <a:gd name="connsiteX37-159" fmla="*/ 859244 w 1153147"/>
              <a:gd name="connsiteY37-160" fmla="*/ 24651 h 220081"/>
              <a:gd name="connsiteX38-161" fmla="*/ 873684 w 1153147"/>
              <a:gd name="connsiteY38-162" fmla="*/ 27801 h 220081"/>
              <a:gd name="connsiteX39-163" fmla="*/ 892187 w 1153147"/>
              <a:gd name="connsiteY39-164" fmla="*/ 12326 h 220081"/>
              <a:gd name="connsiteX40-165" fmla="*/ 925132 w 1153147"/>
              <a:gd name="connsiteY40-166" fmla="*/ 0 h 2200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1153147" h="220081">
                <a:moveTo>
                  <a:pt x="925132" y="0"/>
                </a:moveTo>
                <a:lnTo>
                  <a:pt x="954013" y="6300"/>
                </a:lnTo>
                <a:lnTo>
                  <a:pt x="968454" y="9451"/>
                </a:lnTo>
                <a:lnTo>
                  <a:pt x="993272" y="34376"/>
                </a:lnTo>
                <a:lnTo>
                  <a:pt x="1018091" y="59302"/>
                </a:lnTo>
                <a:lnTo>
                  <a:pt x="1057349" y="87378"/>
                </a:lnTo>
                <a:lnTo>
                  <a:pt x="1106986" y="137229"/>
                </a:lnTo>
                <a:lnTo>
                  <a:pt x="1131805" y="162154"/>
                </a:lnTo>
                <a:lnTo>
                  <a:pt x="1142183" y="183930"/>
                </a:lnTo>
                <a:lnTo>
                  <a:pt x="1152560" y="205705"/>
                </a:lnTo>
                <a:lnTo>
                  <a:pt x="1153147" y="206937"/>
                </a:lnTo>
                <a:lnTo>
                  <a:pt x="818614" y="210906"/>
                </a:lnTo>
                <a:lnTo>
                  <a:pt x="771229" y="220081"/>
                </a:lnTo>
                <a:lnTo>
                  <a:pt x="727907" y="210631"/>
                </a:lnTo>
                <a:lnTo>
                  <a:pt x="670144" y="198031"/>
                </a:lnTo>
                <a:lnTo>
                  <a:pt x="608319" y="204057"/>
                </a:lnTo>
                <a:lnTo>
                  <a:pt x="532053" y="206931"/>
                </a:lnTo>
                <a:lnTo>
                  <a:pt x="441346" y="206657"/>
                </a:lnTo>
                <a:lnTo>
                  <a:pt x="336198" y="203232"/>
                </a:lnTo>
                <a:lnTo>
                  <a:pt x="231050" y="199808"/>
                </a:lnTo>
                <a:lnTo>
                  <a:pt x="115525" y="174607"/>
                </a:lnTo>
                <a:lnTo>
                  <a:pt x="0" y="149407"/>
                </a:lnTo>
                <a:lnTo>
                  <a:pt x="28440" y="19029"/>
                </a:lnTo>
                <a:lnTo>
                  <a:pt x="61385" y="6703"/>
                </a:lnTo>
                <a:lnTo>
                  <a:pt x="90266" y="13003"/>
                </a:lnTo>
                <a:lnTo>
                  <a:pt x="148028" y="25603"/>
                </a:lnTo>
                <a:lnTo>
                  <a:pt x="191351" y="35053"/>
                </a:lnTo>
                <a:lnTo>
                  <a:pt x="253176" y="29028"/>
                </a:lnTo>
                <a:lnTo>
                  <a:pt x="325379" y="44779"/>
                </a:lnTo>
                <a:lnTo>
                  <a:pt x="401645" y="41903"/>
                </a:lnTo>
                <a:lnTo>
                  <a:pt x="492353" y="42178"/>
                </a:lnTo>
                <a:lnTo>
                  <a:pt x="568619" y="39302"/>
                </a:lnTo>
                <a:lnTo>
                  <a:pt x="626382" y="51902"/>
                </a:lnTo>
                <a:lnTo>
                  <a:pt x="688207" y="45878"/>
                </a:lnTo>
                <a:lnTo>
                  <a:pt x="750033" y="39852"/>
                </a:lnTo>
                <a:lnTo>
                  <a:pt x="793355" y="49302"/>
                </a:lnTo>
                <a:lnTo>
                  <a:pt x="826299" y="36977"/>
                </a:lnTo>
                <a:lnTo>
                  <a:pt x="859244" y="24651"/>
                </a:lnTo>
                <a:lnTo>
                  <a:pt x="873684" y="27801"/>
                </a:lnTo>
                <a:lnTo>
                  <a:pt x="892187" y="12326"/>
                </a:lnTo>
                <a:lnTo>
                  <a:pt x="9251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任意多边形: 形状 3"/>
          <p:cNvSpPr/>
          <p:nvPr/>
        </p:nvSpPr>
        <p:spPr>
          <a:xfrm rot="20861666">
            <a:off x="5167630" y="2822575"/>
            <a:ext cx="547370" cy="948690"/>
          </a:xfrm>
          <a:custGeom>
            <a:avLst/>
            <a:gdLst>
              <a:gd name="connsiteX0" fmla="*/ 512860 w 547470"/>
              <a:gd name="connsiteY0" fmla="*/ 0 h 1258727"/>
              <a:gd name="connsiteX1" fmla="*/ 522652 w 547470"/>
              <a:gd name="connsiteY1" fmla="*/ 20544 h 1258727"/>
              <a:gd name="connsiteX2" fmla="*/ 547470 w 547470"/>
              <a:gd name="connsiteY2" fmla="*/ 45469 h 1258727"/>
              <a:gd name="connsiteX3" fmla="*/ 539344 w 547470"/>
              <a:gd name="connsiteY3" fmla="*/ 82720 h 1258727"/>
              <a:gd name="connsiteX4" fmla="*/ 535281 w 547470"/>
              <a:gd name="connsiteY4" fmla="*/ 101345 h 1258727"/>
              <a:gd name="connsiteX5" fmla="*/ 516778 w 547470"/>
              <a:gd name="connsiteY5" fmla="*/ 116821 h 1258727"/>
              <a:gd name="connsiteX6" fmla="*/ 498274 w 547470"/>
              <a:gd name="connsiteY6" fmla="*/ 132296 h 1258727"/>
              <a:gd name="connsiteX7" fmla="*/ 465330 w 547470"/>
              <a:gd name="connsiteY7" fmla="*/ 144622 h 1258727"/>
              <a:gd name="connsiteX8" fmla="*/ 461267 w 547470"/>
              <a:gd name="connsiteY8" fmla="*/ 163247 h 1258727"/>
              <a:gd name="connsiteX9" fmla="*/ 442763 w 547470"/>
              <a:gd name="connsiteY9" fmla="*/ 178723 h 1258727"/>
              <a:gd name="connsiteX10" fmla="*/ 420197 w 547470"/>
              <a:gd name="connsiteY10" fmla="*/ 212824 h 1258727"/>
              <a:gd name="connsiteX11" fmla="*/ 412071 w 547470"/>
              <a:gd name="connsiteY11" fmla="*/ 250075 h 1258727"/>
              <a:gd name="connsiteX12" fmla="*/ 399883 w 547470"/>
              <a:gd name="connsiteY12" fmla="*/ 305951 h 1258727"/>
              <a:gd name="connsiteX13" fmla="*/ 387694 w 547470"/>
              <a:gd name="connsiteY13" fmla="*/ 361828 h 1258727"/>
              <a:gd name="connsiteX14" fmla="*/ 357001 w 547470"/>
              <a:gd name="connsiteY14" fmla="*/ 433180 h 1258727"/>
              <a:gd name="connsiteX15" fmla="*/ 336686 w 547470"/>
              <a:gd name="connsiteY15" fmla="*/ 526307 h 1258727"/>
              <a:gd name="connsiteX16" fmla="*/ 320435 w 547470"/>
              <a:gd name="connsiteY16" fmla="*/ 600809 h 1258727"/>
              <a:gd name="connsiteX17" fmla="*/ 304183 w 547470"/>
              <a:gd name="connsiteY17" fmla="*/ 675311 h 1258727"/>
              <a:gd name="connsiteX18" fmla="*/ 287931 w 547470"/>
              <a:gd name="connsiteY18" fmla="*/ 749814 h 1258727"/>
              <a:gd name="connsiteX19" fmla="*/ 271680 w 547470"/>
              <a:gd name="connsiteY19" fmla="*/ 824316 h 1258727"/>
              <a:gd name="connsiteX20" fmla="*/ 243239 w 547470"/>
              <a:gd name="connsiteY20" fmla="*/ 954694 h 1258727"/>
              <a:gd name="connsiteX21" fmla="*/ 218862 w 547470"/>
              <a:gd name="connsiteY21" fmla="*/ 1066447 h 1258727"/>
              <a:gd name="connsiteX22" fmla="*/ 196296 w 547470"/>
              <a:gd name="connsiteY22" fmla="*/ 1100548 h 1258727"/>
              <a:gd name="connsiteX23" fmla="*/ 184107 w 547470"/>
              <a:gd name="connsiteY23" fmla="*/ 1156424 h 1258727"/>
              <a:gd name="connsiteX24" fmla="*/ 175981 w 547470"/>
              <a:gd name="connsiteY24" fmla="*/ 1193675 h 1258727"/>
              <a:gd name="connsiteX25" fmla="*/ 157478 w 547470"/>
              <a:gd name="connsiteY25" fmla="*/ 1209151 h 1258727"/>
              <a:gd name="connsiteX26" fmla="*/ 138974 w 547470"/>
              <a:gd name="connsiteY26" fmla="*/ 1224626 h 1258727"/>
              <a:gd name="connsiteX27" fmla="*/ 120470 w 547470"/>
              <a:gd name="connsiteY27" fmla="*/ 1240102 h 1258727"/>
              <a:gd name="connsiteX28" fmla="*/ 116407 w 547470"/>
              <a:gd name="connsiteY28" fmla="*/ 1258727 h 1258727"/>
              <a:gd name="connsiteX29" fmla="*/ 101967 w 547470"/>
              <a:gd name="connsiteY29" fmla="*/ 1255577 h 1258727"/>
              <a:gd name="connsiteX30" fmla="*/ 58645 w 547470"/>
              <a:gd name="connsiteY30" fmla="*/ 1246127 h 1258727"/>
              <a:gd name="connsiteX31" fmla="*/ 52330 w 547470"/>
              <a:gd name="connsiteY31" fmla="*/ 1205726 h 1258727"/>
              <a:gd name="connsiteX32" fmla="*/ 31575 w 547470"/>
              <a:gd name="connsiteY32" fmla="*/ 1162175 h 1258727"/>
              <a:gd name="connsiteX33" fmla="*/ 14882 w 547470"/>
              <a:gd name="connsiteY33" fmla="*/ 1099998 h 1258727"/>
              <a:gd name="connsiteX34" fmla="*/ 12630 w 547470"/>
              <a:gd name="connsiteY34" fmla="*/ 1040971 h 1258727"/>
              <a:gd name="connsiteX35" fmla="*/ 6316 w 547470"/>
              <a:gd name="connsiteY35" fmla="*/ 1000570 h 1258727"/>
              <a:gd name="connsiteX36" fmla="*/ 0 w 547470"/>
              <a:gd name="connsiteY36" fmla="*/ 960169 h 1258727"/>
              <a:gd name="connsiteX37" fmla="*/ 4063 w 547470"/>
              <a:gd name="connsiteY37" fmla="*/ 941544 h 1258727"/>
              <a:gd name="connsiteX38" fmla="*/ 8126 w 547470"/>
              <a:gd name="connsiteY38" fmla="*/ 922918 h 1258727"/>
              <a:gd name="connsiteX39" fmla="*/ 26630 w 547470"/>
              <a:gd name="connsiteY39" fmla="*/ 907443 h 1258727"/>
              <a:gd name="connsiteX40" fmla="*/ 34756 w 547470"/>
              <a:gd name="connsiteY40" fmla="*/ 870192 h 1258727"/>
              <a:gd name="connsiteX41" fmla="*/ 38819 w 547470"/>
              <a:gd name="connsiteY41" fmla="*/ 851567 h 1258727"/>
              <a:gd name="connsiteX42" fmla="*/ 46944 w 547470"/>
              <a:gd name="connsiteY42" fmla="*/ 814316 h 1258727"/>
              <a:gd name="connsiteX43" fmla="*/ 55070 w 547470"/>
              <a:gd name="connsiteY43" fmla="*/ 777065 h 1258727"/>
              <a:gd name="connsiteX44" fmla="*/ 77637 w 547470"/>
              <a:gd name="connsiteY44" fmla="*/ 742964 h 1258727"/>
              <a:gd name="connsiteX45" fmla="*/ 97951 w 547470"/>
              <a:gd name="connsiteY45" fmla="*/ 649836 h 1258727"/>
              <a:gd name="connsiteX46" fmla="*/ 118266 w 547470"/>
              <a:gd name="connsiteY46" fmla="*/ 556709 h 1258727"/>
              <a:gd name="connsiteX47" fmla="*/ 142643 w 547470"/>
              <a:gd name="connsiteY47" fmla="*/ 444956 h 1258727"/>
              <a:gd name="connsiteX48" fmla="*/ 171083 w 547470"/>
              <a:gd name="connsiteY48" fmla="*/ 314578 h 1258727"/>
              <a:gd name="connsiteX49" fmla="*/ 187335 w 547470"/>
              <a:gd name="connsiteY49" fmla="*/ 240076 h 1258727"/>
              <a:gd name="connsiteX50" fmla="*/ 199524 w 547470"/>
              <a:gd name="connsiteY50" fmla="*/ 184199 h 1258727"/>
              <a:gd name="connsiteX51" fmla="*/ 207650 w 547470"/>
              <a:gd name="connsiteY51" fmla="*/ 146948 h 1258727"/>
              <a:gd name="connsiteX52" fmla="*/ 215776 w 547470"/>
              <a:gd name="connsiteY52" fmla="*/ 109697 h 1258727"/>
              <a:gd name="connsiteX53" fmla="*/ 223901 w 547470"/>
              <a:gd name="connsiteY53" fmla="*/ 72446 h 1258727"/>
              <a:gd name="connsiteX54" fmla="*/ 213524 w 547470"/>
              <a:gd name="connsiteY54" fmla="*/ 50671 h 1258727"/>
              <a:gd name="connsiteX55" fmla="*/ 217587 w 547470"/>
              <a:gd name="connsiteY55" fmla="*/ 32045 h 1258727"/>
              <a:gd name="connsiteX56" fmla="*/ 203145 w 547470"/>
              <a:gd name="connsiteY56" fmla="*/ 28894 h 1258727"/>
              <a:gd name="connsiteX57" fmla="*/ 195940 w 547470"/>
              <a:gd name="connsiteY57" fmla="*/ 21657 h 1258727"/>
              <a:gd name="connsiteX58" fmla="*/ 512860 w 547470"/>
              <a:gd name="connsiteY58" fmla="*/ 0 h 1258727"/>
              <a:gd name="connsiteX0-1" fmla="*/ 512860 w 547470"/>
              <a:gd name="connsiteY0-2" fmla="*/ 0 h 1258727"/>
              <a:gd name="connsiteX1-3" fmla="*/ 522652 w 547470"/>
              <a:gd name="connsiteY1-4" fmla="*/ 20544 h 1258727"/>
              <a:gd name="connsiteX2-5" fmla="*/ 547470 w 547470"/>
              <a:gd name="connsiteY2-6" fmla="*/ 45469 h 1258727"/>
              <a:gd name="connsiteX3-7" fmla="*/ 539344 w 547470"/>
              <a:gd name="connsiteY3-8" fmla="*/ 82720 h 1258727"/>
              <a:gd name="connsiteX4-9" fmla="*/ 535281 w 547470"/>
              <a:gd name="connsiteY4-10" fmla="*/ 101345 h 1258727"/>
              <a:gd name="connsiteX5-11" fmla="*/ 516778 w 547470"/>
              <a:gd name="connsiteY5-12" fmla="*/ 116821 h 1258727"/>
              <a:gd name="connsiteX6-13" fmla="*/ 498274 w 547470"/>
              <a:gd name="connsiteY6-14" fmla="*/ 132296 h 1258727"/>
              <a:gd name="connsiteX7-15" fmla="*/ 465330 w 547470"/>
              <a:gd name="connsiteY7-16" fmla="*/ 144622 h 1258727"/>
              <a:gd name="connsiteX8-17" fmla="*/ 461267 w 547470"/>
              <a:gd name="connsiteY8-18" fmla="*/ 163247 h 1258727"/>
              <a:gd name="connsiteX9-19" fmla="*/ 442763 w 547470"/>
              <a:gd name="connsiteY9-20" fmla="*/ 178723 h 1258727"/>
              <a:gd name="connsiteX10-21" fmla="*/ 420197 w 547470"/>
              <a:gd name="connsiteY10-22" fmla="*/ 212824 h 1258727"/>
              <a:gd name="connsiteX11-23" fmla="*/ 412071 w 547470"/>
              <a:gd name="connsiteY11-24" fmla="*/ 250075 h 1258727"/>
              <a:gd name="connsiteX12-25" fmla="*/ 399883 w 547470"/>
              <a:gd name="connsiteY12-26" fmla="*/ 305951 h 1258727"/>
              <a:gd name="connsiteX13-27" fmla="*/ 387694 w 547470"/>
              <a:gd name="connsiteY13-28" fmla="*/ 361828 h 1258727"/>
              <a:gd name="connsiteX14-29" fmla="*/ 357001 w 547470"/>
              <a:gd name="connsiteY14-30" fmla="*/ 433180 h 1258727"/>
              <a:gd name="connsiteX15-31" fmla="*/ 336686 w 547470"/>
              <a:gd name="connsiteY15-32" fmla="*/ 526307 h 1258727"/>
              <a:gd name="connsiteX16-33" fmla="*/ 320435 w 547470"/>
              <a:gd name="connsiteY16-34" fmla="*/ 600809 h 1258727"/>
              <a:gd name="connsiteX17-35" fmla="*/ 304183 w 547470"/>
              <a:gd name="connsiteY17-36" fmla="*/ 675311 h 1258727"/>
              <a:gd name="connsiteX18-37" fmla="*/ 287931 w 547470"/>
              <a:gd name="connsiteY18-38" fmla="*/ 749814 h 1258727"/>
              <a:gd name="connsiteX19-39" fmla="*/ 271680 w 547470"/>
              <a:gd name="connsiteY19-40" fmla="*/ 824316 h 1258727"/>
              <a:gd name="connsiteX20-41" fmla="*/ 243239 w 547470"/>
              <a:gd name="connsiteY20-42" fmla="*/ 954694 h 1258727"/>
              <a:gd name="connsiteX21-43" fmla="*/ 218862 w 547470"/>
              <a:gd name="connsiteY21-44" fmla="*/ 1066447 h 1258727"/>
              <a:gd name="connsiteX22-45" fmla="*/ 196296 w 547470"/>
              <a:gd name="connsiteY22-46" fmla="*/ 1100548 h 1258727"/>
              <a:gd name="connsiteX23-47" fmla="*/ 184107 w 547470"/>
              <a:gd name="connsiteY23-48" fmla="*/ 1156424 h 1258727"/>
              <a:gd name="connsiteX24-49" fmla="*/ 175981 w 547470"/>
              <a:gd name="connsiteY24-50" fmla="*/ 1193675 h 1258727"/>
              <a:gd name="connsiteX25-51" fmla="*/ 157478 w 547470"/>
              <a:gd name="connsiteY25-52" fmla="*/ 1209151 h 1258727"/>
              <a:gd name="connsiteX26-53" fmla="*/ 138974 w 547470"/>
              <a:gd name="connsiteY26-54" fmla="*/ 1224626 h 1258727"/>
              <a:gd name="connsiteX27-55" fmla="*/ 120470 w 547470"/>
              <a:gd name="connsiteY27-56" fmla="*/ 1240102 h 1258727"/>
              <a:gd name="connsiteX28-57" fmla="*/ 116407 w 547470"/>
              <a:gd name="connsiteY28-58" fmla="*/ 1258727 h 1258727"/>
              <a:gd name="connsiteX29-59" fmla="*/ 101967 w 547470"/>
              <a:gd name="connsiteY29-60" fmla="*/ 1255577 h 1258727"/>
              <a:gd name="connsiteX30-61" fmla="*/ 58645 w 547470"/>
              <a:gd name="connsiteY30-62" fmla="*/ 1246127 h 1258727"/>
              <a:gd name="connsiteX31-63" fmla="*/ 52330 w 547470"/>
              <a:gd name="connsiteY31-64" fmla="*/ 1205726 h 1258727"/>
              <a:gd name="connsiteX32-65" fmla="*/ 31575 w 547470"/>
              <a:gd name="connsiteY32-66" fmla="*/ 1162175 h 1258727"/>
              <a:gd name="connsiteX33-67" fmla="*/ 14882 w 547470"/>
              <a:gd name="connsiteY33-68" fmla="*/ 1099998 h 1258727"/>
              <a:gd name="connsiteX34-69" fmla="*/ 12630 w 547470"/>
              <a:gd name="connsiteY34-70" fmla="*/ 1040971 h 1258727"/>
              <a:gd name="connsiteX35-71" fmla="*/ 6316 w 547470"/>
              <a:gd name="connsiteY35-72" fmla="*/ 1000570 h 1258727"/>
              <a:gd name="connsiteX36-73" fmla="*/ 0 w 547470"/>
              <a:gd name="connsiteY36-74" fmla="*/ 960169 h 1258727"/>
              <a:gd name="connsiteX37-75" fmla="*/ 4063 w 547470"/>
              <a:gd name="connsiteY37-76" fmla="*/ 941544 h 1258727"/>
              <a:gd name="connsiteX38-77" fmla="*/ 8126 w 547470"/>
              <a:gd name="connsiteY38-78" fmla="*/ 922918 h 1258727"/>
              <a:gd name="connsiteX39-79" fmla="*/ 26630 w 547470"/>
              <a:gd name="connsiteY39-80" fmla="*/ 907443 h 1258727"/>
              <a:gd name="connsiteX40-81" fmla="*/ 34756 w 547470"/>
              <a:gd name="connsiteY40-82" fmla="*/ 870192 h 1258727"/>
              <a:gd name="connsiteX41-83" fmla="*/ 38819 w 547470"/>
              <a:gd name="connsiteY41-84" fmla="*/ 851567 h 1258727"/>
              <a:gd name="connsiteX42-85" fmla="*/ 46944 w 547470"/>
              <a:gd name="connsiteY42-86" fmla="*/ 814316 h 1258727"/>
              <a:gd name="connsiteX43-87" fmla="*/ 55070 w 547470"/>
              <a:gd name="connsiteY43-88" fmla="*/ 777065 h 1258727"/>
              <a:gd name="connsiteX44-89" fmla="*/ 77637 w 547470"/>
              <a:gd name="connsiteY44-90" fmla="*/ 742964 h 1258727"/>
              <a:gd name="connsiteX45-91" fmla="*/ 97951 w 547470"/>
              <a:gd name="connsiteY45-92" fmla="*/ 649836 h 1258727"/>
              <a:gd name="connsiteX46-93" fmla="*/ 118266 w 547470"/>
              <a:gd name="connsiteY46-94" fmla="*/ 556709 h 1258727"/>
              <a:gd name="connsiteX47-95" fmla="*/ 142643 w 547470"/>
              <a:gd name="connsiteY47-96" fmla="*/ 444956 h 1258727"/>
              <a:gd name="connsiteX48-97" fmla="*/ 171083 w 547470"/>
              <a:gd name="connsiteY48-98" fmla="*/ 314578 h 1258727"/>
              <a:gd name="connsiteX49-99" fmla="*/ 187335 w 547470"/>
              <a:gd name="connsiteY49-100" fmla="*/ 240076 h 1258727"/>
              <a:gd name="connsiteX50-101" fmla="*/ 199524 w 547470"/>
              <a:gd name="connsiteY50-102" fmla="*/ 184199 h 1258727"/>
              <a:gd name="connsiteX51-103" fmla="*/ 207650 w 547470"/>
              <a:gd name="connsiteY51-104" fmla="*/ 146948 h 1258727"/>
              <a:gd name="connsiteX52-105" fmla="*/ 215776 w 547470"/>
              <a:gd name="connsiteY52-106" fmla="*/ 109697 h 1258727"/>
              <a:gd name="connsiteX53-107" fmla="*/ 223901 w 547470"/>
              <a:gd name="connsiteY53-108" fmla="*/ 72446 h 1258727"/>
              <a:gd name="connsiteX54-109" fmla="*/ 213524 w 547470"/>
              <a:gd name="connsiteY54-110" fmla="*/ 50671 h 1258727"/>
              <a:gd name="connsiteX55-111" fmla="*/ 217587 w 547470"/>
              <a:gd name="connsiteY55-112" fmla="*/ 32045 h 1258727"/>
              <a:gd name="connsiteX56-113" fmla="*/ 203145 w 547470"/>
              <a:gd name="connsiteY56-114" fmla="*/ 28894 h 1258727"/>
              <a:gd name="connsiteX57-115" fmla="*/ 512860 w 547470"/>
              <a:gd name="connsiteY57-116" fmla="*/ 0 h 1258727"/>
              <a:gd name="connsiteX0-117" fmla="*/ 512860 w 547470"/>
              <a:gd name="connsiteY0-118" fmla="*/ 0 h 1258727"/>
              <a:gd name="connsiteX1-119" fmla="*/ 522652 w 547470"/>
              <a:gd name="connsiteY1-120" fmla="*/ 20544 h 1258727"/>
              <a:gd name="connsiteX2-121" fmla="*/ 547470 w 547470"/>
              <a:gd name="connsiteY2-122" fmla="*/ 45469 h 1258727"/>
              <a:gd name="connsiteX3-123" fmla="*/ 539344 w 547470"/>
              <a:gd name="connsiteY3-124" fmla="*/ 82720 h 1258727"/>
              <a:gd name="connsiteX4-125" fmla="*/ 535281 w 547470"/>
              <a:gd name="connsiteY4-126" fmla="*/ 101345 h 1258727"/>
              <a:gd name="connsiteX5-127" fmla="*/ 516778 w 547470"/>
              <a:gd name="connsiteY5-128" fmla="*/ 116821 h 1258727"/>
              <a:gd name="connsiteX6-129" fmla="*/ 498274 w 547470"/>
              <a:gd name="connsiteY6-130" fmla="*/ 132296 h 1258727"/>
              <a:gd name="connsiteX7-131" fmla="*/ 465330 w 547470"/>
              <a:gd name="connsiteY7-132" fmla="*/ 144622 h 1258727"/>
              <a:gd name="connsiteX8-133" fmla="*/ 461267 w 547470"/>
              <a:gd name="connsiteY8-134" fmla="*/ 163247 h 1258727"/>
              <a:gd name="connsiteX9-135" fmla="*/ 442763 w 547470"/>
              <a:gd name="connsiteY9-136" fmla="*/ 178723 h 1258727"/>
              <a:gd name="connsiteX10-137" fmla="*/ 420197 w 547470"/>
              <a:gd name="connsiteY10-138" fmla="*/ 212824 h 1258727"/>
              <a:gd name="connsiteX11-139" fmla="*/ 412071 w 547470"/>
              <a:gd name="connsiteY11-140" fmla="*/ 250075 h 1258727"/>
              <a:gd name="connsiteX12-141" fmla="*/ 399883 w 547470"/>
              <a:gd name="connsiteY12-142" fmla="*/ 305951 h 1258727"/>
              <a:gd name="connsiteX13-143" fmla="*/ 387694 w 547470"/>
              <a:gd name="connsiteY13-144" fmla="*/ 361828 h 1258727"/>
              <a:gd name="connsiteX14-145" fmla="*/ 357001 w 547470"/>
              <a:gd name="connsiteY14-146" fmla="*/ 433180 h 1258727"/>
              <a:gd name="connsiteX15-147" fmla="*/ 336686 w 547470"/>
              <a:gd name="connsiteY15-148" fmla="*/ 526307 h 1258727"/>
              <a:gd name="connsiteX16-149" fmla="*/ 320435 w 547470"/>
              <a:gd name="connsiteY16-150" fmla="*/ 600809 h 1258727"/>
              <a:gd name="connsiteX17-151" fmla="*/ 304183 w 547470"/>
              <a:gd name="connsiteY17-152" fmla="*/ 675311 h 1258727"/>
              <a:gd name="connsiteX18-153" fmla="*/ 287931 w 547470"/>
              <a:gd name="connsiteY18-154" fmla="*/ 749814 h 1258727"/>
              <a:gd name="connsiteX19-155" fmla="*/ 271680 w 547470"/>
              <a:gd name="connsiteY19-156" fmla="*/ 824316 h 1258727"/>
              <a:gd name="connsiteX20-157" fmla="*/ 243239 w 547470"/>
              <a:gd name="connsiteY20-158" fmla="*/ 954694 h 1258727"/>
              <a:gd name="connsiteX21-159" fmla="*/ 218862 w 547470"/>
              <a:gd name="connsiteY21-160" fmla="*/ 1066447 h 1258727"/>
              <a:gd name="connsiteX22-161" fmla="*/ 196296 w 547470"/>
              <a:gd name="connsiteY22-162" fmla="*/ 1100548 h 1258727"/>
              <a:gd name="connsiteX23-163" fmla="*/ 184107 w 547470"/>
              <a:gd name="connsiteY23-164" fmla="*/ 1156424 h 1258727"/>
              <a:gd name="connsiteX24-165" fmla="*/ 175981 w 547470"/>
              <a:gd name="connsiteY24-166" fmla="*/ 1193675 h 1258727"/>
              <a:gd name="connsiteX25-167" fmla="*/ 157478 w 547470"/>
              <a:gd name="connsiteY25-168" fmla="*/ 1209151 h 1258727"/>
              <a:gd name="connsiteX26-169" fmla="*/ 138974 w 547470"/>
              <a:gd name="connsiteY26-170" fmla="*/ 1224626 h 1258727"/>
              <a:gd name="connsiteX27-171" fmla="*/ 120470 w 547470"/>
              <a:gd name="connsiteY27-172" fmla="*/ 1240102 h 1258727"/>
              <a:gd name="connsiteX28-173" fmla="*/ 116407 w 547470"/>
              <a:gd name="connsiteY28-174" fmla="*/ 1258727 h 1258727"/>
              <a:gd name="connsiteX29-175" fmla="*/ 101967 w 547470"/>
              <a:gd name="connsiteY29-176" fmla="*/ 1255577 h 1258727"/>
              <a:gd name="connsiteX30-177" fmla="*/ 58645 w 547470"/>
              <a:gd name="connsiteY30-178" fmla="*/ 1246127 h 1258727"/>
              <a:gd name="connsiteX31-179" fmla="*/ 52330 w 547470"/>
              <a:gd name="connsiteY31-180" fmla="*/ 1205726 h 1258727"/>
              <a:gd name="connsiteX32-181" fmla="*/ 31575 w 547470"/>
              <a:gd name="connsiteY32-182" fmla="*/ 1162175 h 1258727"/>
              <a:gd name="connsiteX33-183" fmla="*/ 14882 w 547470"/>
              <a:gd name="connsiteY33-184" fmla="*/ 1099998 h 1258727"/>
              <a:gd name="connsiteX34-185" fmla="*/ 12630 w 547470"/>
              <a:gd name="connsiteY34-186" fmla="*/ 1040971 h 1258727"/>
              <a:gd name="connsiteX35-187" fmla="*/ 6316 w 547470"/>
              <a:gd name="connsiteY35-188" fmla="*/ 1000570 h 1258727"/>
              <a:gd name="connsiteX36-189" fmla="*/ 0 w 547470"/>
              <a:gd name="connsiteY36-190" fmla="*/ 960169 h 1258727"/>
              <a:gd name="connsiteX37-191" fmla="*/ 4063 w 547470"/>
              <a:gd name="connsiteY37-192" fmla="*/ 941544 h 1258727"/>
              <a:gd name="connsiteX38-193" fmla="*/ 8126 w 547470"/>
              <a:gd name="connsiteY38-194" fmla="*/ 922918 h 1258727"/>
              <a:gd name="connsiteX39-195" fmla="*/ 26630 w 547470"/>
              <a:gd name="connsiteY39-196" fmla="*/ 907443 h 1258727"/>
              <a:gd name="connsiteX40-197" fmla="*/ 34756 w 547470"/>
              <a:gd name="connsiteY40-198" fmla="*/ 870192 h 1258727"/>
              <a:gd name="connsiteX41-199" fmla="*/ 38819 w 547470"/>
              <a:gd name="connsiteY41-200" fmla="*/ 851567 h 1258727"/>
              <a:gd name="connsiteX42-201" fmla="*/ 46944 w 547470"/>
              <a:gd name="connsiteY42-202" fmla="*/ 814316 h 1258727"/>
              <a:gd name="connsiteX43-203" fmla="*/ 55070 w 547470"/>
              <a:gd name="connsiteY43-204" fmla="*/ 777065 h 1258727"/>
              <a:gd name="connsiteX44-205" fmla="*/ 77637 w 547470"/>
              <a:gd name="connsiteY44-206" fmla="*/ 742964 h 1258727"/>
              <a:gd name="connsiteX45-207" fmla="*/ 97951 w 547470"/>
              <a:gd name="connsiteY45-208" fmla="*/ 649836 h 1258727"/>
              <a:gd name="connsiteX46-209" fmla="*/ 118266 w 547470"/>
              <a:gd name="connsiteY46-210" fmla="*/ 556709 h 1258727"/>
              <a:gd name="connsiteX47-211" fmla="*/ 142643 w 547470"/>
              <a:gd name="connsiteY47-212" fmla="*/ 444956 h 1258727"/>
              <a:gd name="connsiteX48-213" fmla="*/ 171083 w 547470"/>
              <a:gd name="connsiteY48-214" fmla="*/ 314578 h 1258727"/>
              <a:gd name="connsiteX49-215" fmla="*/ 187335 w 547470"/>
              <a:gd name="connsiteY49-216" fmla="*/ 240076 h 1258727"/>
              <a:gd name="connsiteX50-217" fmla="*/ 199524 w 547470"/>
              <a:gd name="connsiteY50-218" fmla="*/ 184199 h 1258727"/>
              <a:gd name="connsiteX51-219" fmla="*/ 207650 w 547470"/>
              <a:gd name="connsiteY51-220" fmla="*/ 146948 h 1258727"/>
              <a:gd name="connsiteX52-221" fmla="*/ 215776 w 547470"/>
              <a:gd name="connsiteY52-222" fmla="*/ 109697 h 1258727"/>
              <a:gd name="connsiteX53-223" fmla="*/ 223901 w 547470"/>
              <a:gd name="connsiteY53-224" fmla="*/ 72446 h 1258727"/>
              <a:gd name="connsiteX54-225" fmla="*/ 213524 w 547470"/>
              <a:gd name="connsiteY54-226" fmla="*/ 50671 h 1258727"/>
              <a:gd name="connsiteX55-227" fmla="*/ 217587 w 547470"/>
              <a:gd name="connsiteY55-228" fmla="*/ 32045 h 1258727"/>
              <a:gd name="connsiteX56-229" fmla="*/ 512860 w 547470"/>
              <a:gd name="connsiteY56-230" fmla="*/ 0 h 1258727"/>
              <a:gd name="connsiteX0-231" fmla="*/ 512860 w 547470"/>
              <a:gd name="connsiteY0-232" fmla="*/ 1355 h 1260082"/>
              <a:gd name="connsiteX1-233" fmla="*/ 522652 w 547470"/>
              <a:gd name="connsiteY1-234" fmla="*/ 21899 h 1260082"/>
              <a:gd name="connsiteX2-235" fmla="*/ 547470 w 547470"/>
              <a:gd name="connsiteY2-236" fmla="*/ 46824 h 1260082"/>
              <a:gd name="connsiteX3-237" fmla="*/ 539344 w 547470"/>
              <a:gd name="connsiteY3-238" fmla="*/ 84075 h 1260082"/>
              <a:gd name="connsiteX4-239" fmla="*/ 535281 w 547470"/>
              <a:gd name="connsiteY4-240" fmla="*/ 102700 h 1260082"/>
              <a:gd name="connsiteX5-241" fmla="*/ 516778 w 547470"/>
              <a:gd name="connsiteY5-242" fmla="*/ 118176 h 1260082"/>
              <a:gd name="connsiteX6-243" fmla="*/ 498274 w 547470"/>
              <a:gd name="connsiteY6-244" fmla="*/ 133651 h 1260082"/>
              <a:gd name="connsiteX7-245" fmla="*/ 465330 w 547470"/>
              <a:gd name="connsiteY7-246" fmla="*/ 145977 h 1260082"/>
              <a:gd name="connsiteX8-247" fmla="*/ 461267 w 547470"/>
              <a:gd name="connsiteY8-248" fmla="*/ 164602 h 1260082"/>
              <a:gd name="connsiteX9-249" fmla="*/ 442763 w 547470"/>
              <a:gd name="connsiteY9-250" fmla="*/ 180078 h 1260082"/>
              <a:gd name="connsiteX10-251" fmla="*/ 420197 w 547470"/>
              <a:gd name="connsiteY10-252" fmla="*/ 214179 h 1260082"/>
              <a:gd name="connsiteX11-253" fmla="*/ 412071 w 547470"/>
              <a:gd name="connsiteY11-254" fmla="*/ 251430 h 1260082"/>
              <a:gd name="connsiteX12-255" fmla="*/ 399883 w 547470"/>
              <a:gd name="connsiteY12-256" fmla="*/ 307306 h 1260082"/>
              <a:gd name="connsiteX13-257" fmla="*/ 387694 w 547470"/>
              <a:gd name="connsiteY13-258" fmla="*/ 363183 h 1260082"/>
              <a:gd name="connsiteX14-259" fmla="*/ 357001 w 547470"/>
              <a:gd name="connsiteY14-260" fmla="*/ 434535 h 1260082"/>
              <a:gd name="connsiteX15-261" fmla="*/ 336686 w 547470"/>
              <a:gd name="connsiteY15-262" fmla="*/ 527662 h 1260082"/>
              <a:gd name="connsiteX16-263" fmla="*/ 320435 w 547470"/>
              <a:gd name="connsiteY16-264" fmla="*/ 602164 h 1260082"/>
              <a:gd name="connsiteX17-265" fmla="*/ 304183 w 547470"/>
              <a:gd name="connsiteY17-266" fmla="*/ 676666 h 1260082"/>
              <a:gd name="connsiteX18-267" fmla="*/ 287931 w 547470"/>
              <a:gd name="connsiteY18-268" fmla="*/ 751169 h 1260082"/>
              <a:gd name="connsiteX19-269" fmla="*/ 271680 w 547470"/>
              <a:gd name="connsiteY19-270" fmla="*/ 825671 h 1260082"/>
              <a:gd name="connsiteX20-271" fmla="*/ 243239 w 547470"/>
              <a:gd name="connsiteY20-272" fmla="*/ 956049 h 1260082"/>
              <a:gd name="connsiteX21-273" fmla="*/ 218862 w 547470"/>
              <a:gd name="connsiteY21-274" fmla="*/ 1067802 h 1260082"/>
              <a:gd name="connsiteX22-275" fmla="*/ 196296 w 547470"/>
              <a:gd name="connsiteY22-276" fmla="*/ 1101903 h 1260082"/>
              <a:gd name="connsiteX23-277" fmla="*/ 184107 w 547470"/>
              <a:gd name="connsiteY23-278" fmla="*/ 1157779 h 1260082"/>
              <a:gd name="connsiteX24-279" fmla="*/ 175981 w 547470"/>
              <a:gd name="connsiteY24-280" fmla="*/ 1195030 h 1260082"/>
              <a:gd name="connsiteX25-281" fmla="*/ 157478 w 547470"/>
              <a:gd name="connsiteY25-282" fmla="*/ 1210506 h 1260082"/>
              <a:gd name="connsiteX26-283" fmla="*/ 138974 w 547470"/>
              <a:gd name="connsiteY26-284" fmla="*/ 1225981 h 1260082"/>
              <a:gd name="connsiteX27-285" fmla="*/ 120470 w 547470"/>
              <a:gd name="connsiteY27-286" fmla="*/ 1241457 h 1260082"/>
              <a:gd name="connsiteX28-287" fmla="*/ 116407 w 547470"/>
              <a:gd name="connsiteY28-288" fmla="*/ 1260082 h 1260082"/>
              <a:gd name="connsiteX29-289" fmla="*/ 101967 w 547470"/>
              <a:gd name="connsiteY29-290" fmla="*/ 1256932 h 1260082"/>
              <a:gd name="connsiteX30-291" fmla="*/ 58645 w 547470"/>
              <a:gd name="connsiteY30-292" fmla="*/ 1247482 h 1260082"/>
              <a:gd name="connsiteX31-293" fmla="*/ 52330 w 547470"/>
              <a:gd name="connsiteY31-294" fmla="*/ 1207081 h 1260082"/>
              <a:gd name="connsiteX32-295" fmla="*/ 31575 w 547470"/>
              <a:gd name="connsiteY32-296" fmla="*/ 1163530 h 1260082"/>
              <a:gd name="connsiteX33-297" fmla="*/ 14882 w 547470"/>
              <a:gd name="connsiteY33-298" fmla="*/ 1101353 h 1260082"/>
              <a:gd name="connsiteX34-299" fmla="*/ 12630 w 547470"/>
              <a:gd name="connsiteY34-300" fmla="*/ 1042326 h 1260082"/>
              <a:gd name="connsiteX35-301" fmla="*/ 6316 w 547470"/>
              <a:gd name="connsiteY35-302" fmla="*/ 1001925 h 1260082"/>
              <a:gd name="connsiteX36-303" fmla="*/ 0 w 547470"/>
              <a:gd name="connsiteY36-304" fmla="*/ 961524 h 1260082"/>
              <a:gd name="connsiteX37-305" fmla="*/ 4063 w 547470"/>
              <a:gd name="connsiteY37-306" fmla="*/ 942899 h 1260082"/>
              <a:gd name="connsiteX38-307" fmla="*/ 8126 w 547470"/>
              <a:gd name="connsiteY38-308" fmla="*/ 924273 h 1260082"/>
              <a:gd name="connsiteX39-309" fmla="*/ 26630 w 547470"/>
              <a:gd name="connsiteY39-310" fmla="*/ 908798 h 1260082"/>
              <a:gd name="connsiteX40-311" fmla="*/ 34756 w 547470"/>
              <a:gd name="connsiteY40-312" fmla="*/ 871547 h 1260082"/>
              <a:gd name="connsiteX41-313" fmla="*/ 38819 w 547470"/>
              <a:gd name="connsiteY41-314" fmla="*/ 852922 h 1260082"/>
              <a:gd name="connsiteX42-315" fmla="*/ 46944 w 547470"/>
              <a:gd name="connsiteY42-316" fmla="*/ 815671 h 1260082"/>
              <a:gd name="connsiteX43-317" fmla="*/ 55070 w 547470"/>
              <a:gd name="connsiteY43-318" fmla="*/ 778420 h 1260082"/>
              <a:gd name="connsiteX44-319" fmla="*/ 77637 w 547470"/>
              <a:gd name="connsiteY44-320" fmla="*/ 744319 h 1260082"/>
              <a:gd name="connsiteX45-321" fmla="*/ 97951 w 547470"/>
              <a:gd name="connsiteY45-322" fmla="*/ 651191 h 1260082"/>
              <a:gd name="connsiteX46-323" fmla="*/ 118266 w 547470"/>
              <a:gd name="connsiteY46-324" fmla="*/ 558064 h 1260082"/>
              <a:gd name="connsiteX47-325" fmla="*/ 142643 w 547470"/>
              <a:gd name="connsiteY47-326" fmla="*/ 446311 h 1260082"/>
              <a:gd name="connsiteX48-327" fmla="*/ 171083 w 547470"/>
              <a:gd name="connsiteY48-328" fmla="*/ 315933 h 1260082"/>
              <a:gd name="connsiteX49-329" fmla="*/ 187335 w 547470"/>
              <a:gd name="connsiteY49-330" fmla="*/ 241431 h 1260082"/>
              <a:gd name="connsiteX50-331" fmla="*/ 199524 w 547470"/>
              <a:gd name="connsiteY50-332" fmla="*/ 185554 h 1260082"/>
              <a:gd name="connsiteX51-333" fmla="*/ 207650 w 547470"/>
              <a:gd name="connsiteY51-334" fmla="*/ 148303 h 1260082"/>
              <a:gd name="connsiteX52-335" fmla="*/ 215776 w 547470"/>
              <a:gd name="connsiteY52-336" fmla="*/ 111052 h 1260082"/>
              <a:gd name="connsiteX53-337" fmla="*/ 223901 w 547470"/>
              <a:gd name="connsiteY53-338" fmla="*/ 73801 h 1260082"/>
              <a:gd name="connsiteX54-339" fmla="*/ 213524 w 547470"/>
              <a:gd name="connsiteY54-340" fmla="*/ 52026 h 1260082"/>
              <a:gd name="connsiteX55-341" fmla="*/ 185329 w 547470"/>
              <a:gd name="connsiteY55-342" fmla="*/ 0 h 1260082"/>
              <a:gd name="connsiteX56-343" fmla="*/ 512860 w 547470"/>
              <a:gd name="connsiteY56-344" fmla="*/ 1355 h 1260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547470" h="1260082">
                <a:moveTo>
                  <a:pt x="512860" y="1355"/>
                </a:moveTo>
                <a:lnTo>
                  <a:pt x="522652" y="21899"/>
                </a:lnTo>
                <a:lnTo>
                  <a:pt x="547470" y="46824"/>
                </a:lnTo>
                <a:lnTo>
                  <a:pt x="539344" y="84075"/>
                </a:lnTo>
                <a:lnTo>
                  <a:pt x="535281" y="102700"/>
                </a:lnTo>
                <a:lnTo>
                  <a:pt x="516778" y="118176"/>
                </a:lnTo>
                <a:lnTo>
                  <a:pt x="498274" y="133651"/>
                </a:lnTo>
                <a:lnTo>
                  <a:pt x="465330" y="145977"/>
                </a:lnTo>
                <a:lnTo>
                  <a:pt x="461267" y="164602"/>
                </a:lnTo>
                <a:lnTo>
                  <a:pt x="442763" y="180078"/>
                </a:lnTo>
                <a:lnTo>
                  <a:pt x="420197" y="214179"/>
                </a:lnTo>
                <a:lnTo>
                  <a:pt x="412071" y="251430"/>
                </a:lnTo>
                <a:lnTo>
                  <a:pt x="399883" y="307306"/>
                </a:lnTo>
                <a:lnTo>
                  <a:pt x="387694" y="363183"/>
                </a:lnTo>
                <a:lnTo>
                  <a:pt x="357001" y="434535"/>
                </a:lnTo>
                <a:lnTo>
                  <a:pt x="336686" y="527662"/>
                </a:lnTo>
                <a:lnTo>
                  <a:pt x="320435" y="602164"/>
                </a:lnTo>
                <a:lnTo>
                  <a:pt x="304183" y="676666"/>
                </a:lnTo>
                <a:lnTo>
                  <a:pt x="287931" y="751169"/>
                </a:lnTo>
                <a:lnTo>
                  <a:pt x="271680" y="825671"/>
                </a:lnTo>
                <a:lnTo>
                  <a:pt x="243239" y="956049"/>
                </a:lnTo>
                <a:lnTo>
                  <a:pt x="218862" y="1067802"/>
                </a:lnTo>
                <a:lnTo>
                  <a:pt x="196296" y="1101903"/>
                </a:lnTo>
                <a:lnTo>
                  <a:pt x="184107" y="1157779"/>
                </a:lnTo>
                <a:lnTo>
                  <a:pt x="175981" y="1195030"/>
                </a:lnTo>
                <a:lnTo>
                  <a:pt x="157478" y="1210506"/>
                </a:lnTo>
                <a:lnTo>
                  <a:pt x="138974" y="1225981"/>
                </a:lnTo>
                <a:lnTo>
                  <a:pt x="120470" y="1241457"/>
                </a:lnTo>
                <a:lnTo>
                  <a:pt x="116407" y="1260082"/>
                </a:lnTo>
                <a:lnTo>
                  <a:pt x="101967" y="1256932"/>
                </a:lnTo>
                <a:lnTo>
                  <a:pt x="58645" y="1247482"/>
                </a:lnTo>
                <a:lnTo>
                  <a:pt x="52330" y="1207081"/>
                </a:lnTo>
                <a:lnTo>
                  <a:pt x="31575" y="1163530"/>
                </a:lnTo>
                <a:lnTo>
                  <a:pt x="14882" y="1101353"/>
                </a:lnTo>
                <a:cubicBezTo>
                  <a:pt x="14131" y="1081677"/>
                  <a:pt x="13381" y="1062002"/>
                  <a:pt x="12630" y="1042326"/>
                </a:cubicBezTo>
                <a:lnTo>
                  <a:pt x="6316" y="1001925"/>
                </a:lnTo>
                <a:lnTo>
                  <a:pt x="0" y="961524"/>
                </a:lnTo>
                <a:lnTo>
                  <a:pt x="4063" y="942899"/>
                </a:lnTo>
                <a:lnTo>
                  <a:pt x="8126" y="924273"/>
                </a:lnTo>
                <a:lnTo>
                  <a:pt x="26630" y="908798"/>
                </a:lnTo>
                <a:lnTo>
                  <a:pt x="34756" y="871547"/>
                </a:lnTo>
                <a:lnTo>
                  <a:pt x="38819" y="852922"/>
                </a:lnTo>
                <a:lnTo>
                  <a:pt x="46944" y="815671"/>
                </a:lnTo>
                <a:lnTo>
                  <a:pt x="55070" y="778420"/>
                </a:lnTo>
                <a:lnTo>
                  <a:pt x="77637" y="744319"/>
                </a:lnTo>
                <a:lnTo>
                  <a:pt x="97951" y="651191"/>
                </a:lnTo>
                <a:lnTo>
                  <a:pt x="118266" y="558064"/>
                </a:lnTo>
                <a:lnTo>
                  <a:pt x="142643" y="446311"/>
                </a:lnTo>
                <a:lnTo>
                  <a:pt x="171083" y="315933"/>
                </a:lnTo>
                <a:lnTo>
                  <a:pt x="187335" y="241431"/>
                </a:lnTo>
                <a:lnTo>
                  <a:pt x="199524" y="185554"/>
                </a:lnTo>
                <a:lnTo>
                  <a:pt x="207650" y="148303"/>
                </a:lnTo>
                <a:lnTo>
                  <a:pt x="215776" y="111052"/>
                </a:lnTo>
                <a:lnTo>
                  <a:pt x="223901" y="73801"/>
                </a:lnTo>
                <a:lnTo>
                  <a:pt x="213524" y="52026"/>
                </a:lnTo>
                <a:lnTo>
                  <a:pt x="185329" y="0"/>
                </a:lnTo>
                <a:lnTo>
                  <a:pt x="512860" y="13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任意多边形: 形状 4"/>
          <p:cNvSpPr/>
          <p:nvPr/>
        </p:nvSpPr>
        <p:spPr>
          <a:xfrm rot="20861666">
            <a:off x="4411980" y="2740660"/>
            <a:ext cx="1209040" cy="220345"/>
          </a:xfrm>
          <a:custGeom>
            <a:avLst/>
            <a:gdLst>
              <a:gd name="connsiteX0" fmla="*/ 925132 w 1153147"/>
              <a:gd name="connsiteY0" fmla="*/ 0 h 228594"/>
              <a:gd name="connsiteX1" fmla="*/ 954013 w 1153147"/>
              <a:gd name="connsiteY1" fmla="*/ 6300 h 228594"/>
              <a:gd name="connsiteX2" fmla="*/ 968454 w 1153147"/>
              <a:gd name="connsiteY2" fmla="*/ 9451 h 228594"/>
              <a:gd name="connsiteX3" fmla="*/ 993272 w 1153147"/>
              <a:gd name="connsiteY3" fmla="*/ 34376 h 228594"/>
              <a:gd name="connsiteX4" fmla="*/ 1018091 w 1153147"/>
              <a:gd name="connsiteY4" fmla="*/ 59302 h 228594"/>
              <a:gd name="connsiteX5" fmla="*/ 1057349 w 1153147"/>
              <a:gd name="connsiteY5" fmla="*/ 87378 h 228594"/>
              <a:gd name="connsiteX6" fmla="*/ 1106986 w 1153147"/>
              <a:gd name="connsiteY6" fmla="*/ 137229 h 228594"/>
              <a:gd name="connsiteX7" fmla="*/ 1131805 w 1153147"/>
              <a:gd name="connsiteY7" fmla="*/ 162154 h 228594"/>
              <a:gd name="connsiteX8" fmla="*/ 1142183 w 1153147"/>
              <a:gd name="connsiteY8" fmla="*/ 183930 h 228594"/>
              <a:gd name="connsiteX9" fmla="*/ 1152560 w 1153147"/>
              <a:gd name="connsiteY9" fmla="*/ 205705 h 228594"/>
              <a:gd name="connsiteX10" fmla="*/ 1153147 w 1153147"/>
              <a:gd name="connsiteY10" fmla="*/ 206937 h 228594"/>
              <a:gd name="connsiteX11" fmla="*/ 836227 w 1153147"/>
              <a:gd name="connsiteY11" fmla="*/ 228594 h 228594"/>
              <a:gd name="connsiteX12" fmla="*/ 818614 w 1153147"/>
              <a:gd name="connsiteY12" fmla="*/ 210906 h 228594"/>
              <a:gd name="connsiteX13" fmla="*/ 771229 w 1153147"/>
              <a:gd name="connsiteY13" fmla="*/ 220081 h 228594"/>
              <a:gd name="connsiteX14" fmla="*/ 727907 w 1153147"/>
              <a:gd name="connsiteY14" fmla="*/ 210631 h 228594"/>
              <a:gd name="connsiteX15" fmla="*/ 670144 w 1153147"/>
              <a:gd name="connsiteY15" fmla="*/ 198031 h 228594"/>
              <a:gd name="connsiteX16" fmla="*/ 608319 w 1153147"/>
              <a:gd name="connsiteY16" fmla="*/ 204057 h 228594"/>
              <a:gd name="connsiteX17" fmla="*/ 532053 w 1153147"/>
              <a:gd name="connsiteY17" fmla="*/ 206931 h 228594"/>
              <a:gd name="connsiteX18" fmla="*/ 441346 w 1153147"/>
              <a:gd name="connsiteY18" fmla="*/ 206657 h 228594"/>
              <a:gd name="connsiteX19" fmla="*/ 336198 w 1153147"/>
              <a:gd name="connsiteY19" fmla="*/ 203232 h 228594"/>
              <a:gd name="connsiteX20" fmla="*/ 231050 w 1153147"/>
              <a:gd name="connsiteY20" fmla="*/ 199808 h 228594"/>
              <a:gd name="connsiteX21" fmla="*/ 115525 w 1153147"/>
              <a:gd name="connsiteY21" fmla="*/ 174607 h 228594"/>
              <a:gd name="connsiteX22" fmla="*/ 0 w 1153147"/>
              <a:gd name="connsiteY22" fmla="*/ 149407 h 228594"/>
              <a:gd name="connsiteX23" fmla="*/ 28440 w 1153147"/>
              <a:gd name="connsiteY23" fmla="*/ 19029 h 228594"/>
              <a:gd name="connsiteX24" fmla="*/ 61385 w 1153147"/>
              <a:gd name="connsiteY24" fmla="*/ 6703 h 228594"/>
              <a:gd name="connsiteX25" fmla="*/ 90266 w 1153147"/>
              <a:gd name="connsiteY25" fmla="*/ 13003 h 228594"/>
              <a:gd name="connsiteX26" fmla="*/ 148028 w 1153147"/>
              <a:gd name="connsiteY26" fmla="*/ 25603 h 228594"/>
              <a:gd name="connsiteX27" fmla="*/ 191351 w 1153147"/>
              <a:gd name="connsiteY27" fmla="*/ 35053 h 228594"/>
              <a:gd name="connsiteX28" fmla="*/ 253176 w 1153147"/>
              <a:gd name="connsiteY28" fmla="*/ 29028 h 228594"/>
              <a:gd name="connsiteX29" fmla="*/ 325379 w 1153147"/>
              <a:gd name="connsiteY29" fmla="*/ 44779 h 228594"/>
              <a:gd name="connsiteX30" fmla="*/ 401645 w 1153147"/>
              <a:gd name="connsiteY30" fmla="*/ 41903 h 228594"/>
              <a:gd name="connsiteX31" fmla="*/ 492353 w 1153147"/>
              <a:gd name="connsiteY31" fmla="*/ 42178 h 228594"/>
              <a:gd name="connsiteX32" fmla="*/ 568619 w 1153147"/>
              <a:gd name="connsiteY32" fmla="*/ 39302 h 228594"/>
              <a:gd name="connsiteX33" fmla="*/ 626382 w 1153147"/>
              <a:gd name="connsiteY33" fmla="*/ 51902 h 228594"/>
              <a:gd name="connsiteX34" fmla="*/ 688207 w 1153147"/>
              <a:gd name="connsiteY34" fmla="*/ 45878 h 228594"/>
              <a:gd name="connsiteX35" fmla="*/ 750033 w 1153147"/>
              <a:gd name="connsiteY35" fmla="*/ 39852 h 228594"/>
              <a:gd name="connsiteX36" fmla="*/ 793355 w 1153147"/>
              <a:gd name="connsiteY36" fmla="*/ 49302 h 228594"/>
              <a:gd name="connsiteX37" fmla="*/ 826299 w 1153147"/>
              <a:gd name="connsiteY37" fmla="*/ 36977 h 228594"/>
              <a:gd name="connsiteX38" fmla="*/ 859244 w 1153147"/>
              <a:gd name="connsiteY38" fmla="*/ 24651 h 228594"/>
              <a:gd name="connsiteX39" fmla="*/ 873684 w 1153147"/>
              <a:gd name="connsiteY39" fmla="*/ 27801 h 228594"/>
              <a:gd name="connsiteX40" fmla="*/ 892187 w 1153147"/>
              <a:gd name="connsiteY40" fmla="*/ 12326 h 228594"/>
              <a:gd name="connsiteX41" fmla="*/ 925132 w 1153147"/>
              <a:gd name="connsiteY41" fmla="*/ 0 h 228594"/>
              <a:gd name="connsiteX0-1" fmla="*/ 925132 w 1153147"/>
              <a:gd name="connsiteY0-2" fmla="*/ 0 h 241633"/>
              <a:gd name="connsiteX1-3" fmla="*/ 954013 w 1153147"/>
              <a:gd name="connsiteY1-4" fmla="*/ 6300 h 241633"/>
              <a:gd name="connsiteX2-5" fmla="*/ 968454 w 1153147"/>
              <a:gd name="connsiteY2-6" fmla="*/ 9451 h 241633"/>
              <a:gd name="connsiteX3-7" fmla="*/ 993272 w 1153147"/>
              <a:gd name="connsiteY3-8" fmla="*/ 34376 h 241633"/>
              <a:gd name="connsiteX4-9" fmla="*/ 1018091 w 1153147"/>
              <a:gd name="connsiteY4-10" fmla="*/ 59302 h 241633"/>
              <a:gd name="connsiteX5-11" fmla="*/ 1057349 w 1153147"/>
              <a:gd name="connsiteY5-12" fmla="*/ 87378 h 241633"/>
              <a:gd name="connsiteX6-13" fmla="*/ 1106986 w 1153147"/>
              <a:gd name="connsiteY6-14" fmla="*/ 137229 h 241633"/>
              <a:gd name="connsiteX7-15" fmla="*/ 1131805 w 1153147"/>
              <a:gd name="connsiteY7-16" fmla="*/ 162154 h 241633"/>
              <a:gd name="connsiteX8-17" fmla="*/ 1142183 w 1153147"/>
              <a:gd name="connsiteY8-18" fmla="*/ 183930 h 241633"/>
              <a:gd name="connsiteX9-19" fmla="*/ 1152560 w 1153147"/>
              <a:gd name="connsiteY9-20" fmla="*/ 205705 h 241633"/>
              <a:gd name="connsiteX10-21" fmla="*/ 1153147 w 1153147"/>
              <a:gd name="connsiteY10-22" fmla="*/ 206937 h 241633"/>
              <a:gd name="connsiteX11-23" fmla="*/ 859746 w 1153147"/>
              <a:gd name="connsiteY11-24" fmla="*/ 241633 h 241633"/>
              <a:gd name="connsiteX12-25" fmla="*/ 818614 w 1153147"/>
              <a:gd name="connsiteY12-26" fmla="*/ 210906 h 241633"/>
              <a:gd name="connsiteX13-27" fmla="*/ 771229 w 1153147"/>
              <a:gd name="connsiteY13-28" fmla="*/ 220081 h 241633"/>
              <a:gd name="connsiteX14-29" fmla="*/ 727907 w 1153147"/>
              <a:gd name="connsiteY14-30" fmla="*/ 210631 h 241633"/>
              <a:gd name="connsiteX15-31" fmla="*/ 670144 w 1153147"/>
              <a:gd name="connsiteY15-32" fmla="*/ 198031 h 241633"/>
              <a:gd name="connsiteX16-33" fmla="*/ 608319 w 1153147"/>
              <a:gd name="connsiteY16-34" fmla="*/ 204057 h 241633"/>
              <a:gd name="connsiteX17-35" fmla="*/ 532053 w 1153147"/>
              <a:gd name="connsiteY17-36" fmla="*/ 206931 h 241633"/>
              <a:gd name="connsiteX18-37" fmla="*/ 441346 w 1153147"/>
              <a:gd name="connsiteY18-38" fmla="*/ 206657 h 241633"/>
              <a:gd name="connsiteX19-39" fmla="*/ 336198 w 1153147"/>
              <a:gd name="connsiteY19-40" fmla="*/ 203232 h 241633"/>
              <a:gd name="connsiteX20-41" fmla="*/ 231050 w 1153147"/>
              <a:gd name="connsiteY20-42" fmla="*/ 199808 h 241633"/>
              <a:gd name="connsiteX21-43" fmla="*/ 115525 w 1153147"/>
              <a:gd name="connsiteY21-44" fmla="*/ 174607 h 241633"/>
              <a:gd name="connsiteX22-45" fmla="*/ 0 w 1153147"/>
              <a:gd name="connsiteY22-46" fmla="*/ 149407 h 241633"/>
              <a:gd name="connsiteX23-47" fmla="*/ 28440 w 1153147"/>
              <a:gd name="connsiteY23-48" fmla="*/ 19029 h 241633"/>
              <a:gd name="connsiteX24-49" fmla="*/ 61385 w 1153147"/>
              <a:gd name="connsiteY24-50" fmla="*/ 6703 h 241633"/>
              <a:gd name="connsiteX25-51" fmla="*/ 90266 w 1153147"/>
              <a:gd name="connsiteY25-52" fmla="*/ 13003 h 241633"/>
              <a:gd name="connsiteX26-53" fmla="*/ 148028 w 1153147"/>
              <a:gd name="connsiteY26-54" fmla="*/ 25603 h 241633"/>
              <a:gd name="connsiteX27-55" fmla="*/ 191351 w 1153147"/>
              <a:gd name="connsiteY27-56" fmla="*/ 35053 h 241633"/>
              <a:gd name="connsiteX28-57" fmla="*/ 253176 w 1153147"/>
              <a:gd name="connsiteY28-58" fmla="*/ 29028 h 241633"/>
              <a:gd name="connsiteX29-59" fmla="*/ 325379 w 1153147"/>
              <a:gd name="connsiteY29-60" fmla="*/ 44779 h 241633"/>
              <a:gd name="connsiteX30-61" fmla="*/ 401645 w 1153147"/>
              <a:gd name="connsiteY30-62" fmla="*/ 41903 h 241633"/>
              <a:gd name="connsiteX31-63" fmla="*/ 492353 w 1153147"/>
              <a:gd name="connsiteY31-64" fmla="*/ 42178 h 241633"/>
              <a:gd name="connsiteX32-65" fmla="*/ 568619 w 1153147"/>
              <a:gd name="connsiteY32-66" fmla="*/ 39302 h 241633"/>
              <a:gd name="connsiteX33-67" fmla="*/ 626382 w 1153147"/>
              <a:gd name="connsiteY33-68" fmla="*/ 51902 h 241633"/>
              <a:gd name="connsiteX34-69" fmla="*/ 688207 w 1153147"/>
              <a:gd name="connsiteY34-70" fmla="*/ 45878 h 241633"/>
              <a:gd name="connsiteX35-71" fmla="*/ 750033 w 1153147"/>
              <a:gd name="connsiteY35-72" fmla="*/ 39852 h 241633"/>
              <a:gd name="connsiteX36-73" fmla="*/ 793355 w 1153147"/>
              <a:gd name="connsiteY36-74" fmla="*/ 49302 h 241633"/>
              <a:gd name="connsiteX37-75" fmla="*/ 826299 w 1153147"/>
              <a:gd name="connsiteY37-76" fmla="*/ 36977 h 241633"/>
              <a:gd name="connsiteX38-77" fmla="*/ 859244 w 1153147"/>
              <a:gd name="connsiteY38-78" fmla="*/ 24651 h 241633"/>
              <a:gd name="connsiteX39-79" fmla="*/ 873684 w 1153147"/>
              <a:gd name="connsiteY39-80" fmla="*/ 27801 h 241633"/>
              <a:gd name="connsiteX40-81" fmla="*/ 892187 w 1153147"/>
              <a:gd name="connsiteY40-82" fmla="*/ 12326 h 241633"/>
              <a:gd name="connsiteX41-83" fmla="*/ 925132 w 1153147"/>
              <a:gd name="connsiteY41-84" fmla="*/ 0 h 241633"/>
              <a:gd name="connsiteX0-85" fmla="*/ 925132 w 1153147"/>
              <a:gd name="connsiteY0-86" fmla="*/ 0 h 220081"/>
              <a:gd name="connsiteX1-87" fmla="*/ 954013 w 1153147"/>
              <a:gd name="connsiteY1-88" fmla="*/ 6300 h 220081"/>
              <a:gd name="connsiteX2-89" fmla="*/ 968454 w 1153147"/>
              <a:gd name="connsiteY2-90" fmla="*/ 9451 h 220081"/>
              <a:gd name="connsiteX3-91" fmla="*/ 993272 w 1153147"/>
              <a:gd name="connsiteY3-92" fmla="*/ 34376 h 220081"/>
              <a:gd name="connsiteX4-93" fmla="*/ 1018091 w 1153147"/>
              <a:gd name="connsiteY4-94" fmla="*/ 59302 h 220081"/>
              <a:gd name="connsiteX5-95" fmla="*/ 1057349 w 1153147"/>
              <a:gd name="connsiteY5-96" fmla="*/ 87378 h 220081"/>
              <a:gd name="connsiteX6-97" fmla="*/ 1106986 w 1153147"/>
              <a:gd name="connsiteY6-98" fmla="*/ 137229 h 220081"/>
              <a:gd name="connsiteX7-99" fmla="*/ 1131805 w 1153147"/>
              <a:gd name="connsiteY7-100" fmla="*/ 162154 h 220081"/>
              <a:gd name="connsiteX8-101" fmla="*/ 1142183 w 1153147"/>
              <a:gd name="connsiteY8-102" fmla="*/ 183930 h 220081"/>
              <a:gd name="connsiteX9-103" fmla="*/ 1152560 w 1153147"/>
              <a:gd name="connsiteY9-104" fmla="*/ 205705 h 220081"/>
              <a:gd name="connsiteX10-105" fmla="*/ 1153147 w 1153147"/>
              <a:gd name="connsiteY10-106" fmla="*/ 206937 h 220081"/>
              <a:gd name="connsiteX11-107" fmla="*/ 818614 w 1153147"/>
              <a:gd name="connsiteY11-108" fmla="*/ 210906 h 220081"/>
              <a:gd name="connsiteX12-109" fmla="*/ 771229 w 1153147"/>
              <a:gd name="connsiteY12-110" fmla="*/ 220081 h 220081"/>
              <a:gd name="connsiteX13-111" fmla="*/ 727907 w 1153147"/>
              <a:gd name="connsiteY13-112" fmla="*/ 210631 h 220081"/>
              <a:gd name="connsiteX14-113" fmla="*/ 670144 w 1153147"/>
              <a:gd name="connsiteY14-114" fmla="*/ 198031 h 220081"/>
              <a:gd name="connsiteX15-115" fmla="*/ 608319 w 1153147"/>
              <a:gd name="connsiteY15-116" fmla="*/ 204057 h 220081"/>
              <a:gd name="connsiteX16-117" fmla="*/ 532053 w 1153147"/>
              <a:gd name="connsiteY16-118" fmla="*/ 206931 h 220081"/>
              <a:gd name="connsiteX17-119" fmla="*/ 441346 w 1153147"/>
              <a:gd name="connsiteY17-120" fmla="*/ 206657 h 220081"/>
              <a:gd name="connsiteX18-121" fmla="*/ 336198 w 1153147"/>
              <a:gd name="connsiteY18-122" fmla="*/ 203232 h 220081"/>
              <a:gd name="connsiteX19-123" fmla="*/ 231050 w 1153147"/>
              <a:gd name="connsiteY19-124" fmla="*/ 199808 h 220081"/>
              <a:gd name="connsiteX20-125" fmla="*/ 115525 w 1153147"/>
              <a:gd name="connsiteY20-126" fmla="*/ 174607 h 220081"/>
              <a:gd name="connsiteX21-127" fmla="*/ 0 w 1153147"/>
              <a:gd name="connsiteY21-128" fmla="*/ 149407 h 220081"/>
              <a:gd name="connsiteX22-129" fmla="*/ 28440 w 1153147"/>
              <a:gd name="connsiteY22-130" fmla="*/ 19029 h 220081"/>
              <a:gd name="connsiteX23-131" fmla="*/ 61385 w 1153147"/>
              <a:gd name="connsiteY23-132" fmla="*/ 6703 h 220081"/>
              <a:gd name="connsiteX24-133" fmla="*/ 90266 w 1153147"/>
              <a:gd name="connsiteY24-134" fmla="*/ 13003 h 220081"/>
              <a:gd name="connsiteX25-135" fmla="*/ 148028 w 1153147"/>
              <a:gd name="connsiteY25-136" fmla="*/ 25603 h 220081"/>
              <a:gd name="connsiteX26-137" fmla="*/ 191351 w 1153147"/>
              <a:gd name="connsiteY26-138" fmla="*/ 35053 h 220081"/>
              <a:gd name="connsiteX27-139" fmla="*/ 253176 w 1153147"/>
              <a:gd name="connsiteY27-140" fmla="*/ 29028 h 220081"/>
              <a:gd name="connsiteX28-141" fmla="*/ 325379 w 1153147"/>
              <a:gd name="connsiteY28-142" fmla="*/ 44779 h 220081"/>
              <a:gd name="connsiteX29-143" fmla="*/ 401645 w 1153147"/>
              <a:gd name="connsiteY29-144" fmla="*/ 41903 h 220081"/>
              <a:gd name="connsiteX30-145" fmla="*/ 492353 w 1153147"/>
              <a:gd name="connsiteY30-146" fmla="*/ 42178 h 220081"/>
              <a:gd name="connsiteX31-147" fmla="*/ 568619 w 1153147"/>
              <a:gd name="connsiteY31-148" fmla="*/ 39302 h 220081"/>
              <a:gd name="connsiteX32-149" fmla="*/ 626382 w 1153147"/>
              <a:gd name="connsiteY32-150" fmla="*/ 51902 h 220081"/>
              <a:gd name="connsiteX33-151" fmla="*/ 688207 w 1153147"/>
              <a:gd name="connsiteY33-152" fmla="*/ 45878 h 220081"/>
              <a:gd name="connsiteX34-153" fmla="*/ 750033 w 1153147"/>
              <a:gd name="connsiteY34-154" fmla="*/ 39852 h 220081"/>
              <a:gd name="connsiteX35-155" fmla="*/ 793355 w 1153147"/>
              <a:gd name="connsiteY35-156" fmla="*/ 49302 h 220081"/>
              <a:gd name="connsiteX36-157" fmla="*/ 826299 w 1153147"/>
              <a:gd name="connsiteY36-158" fmla="*/ 36977 h 220081"/>
              <a:gd name="connsiteX37-159" fmla="*/ 859244 w 1153147"/>
              <a:gd name="connsiteY37-160" fmla="*/ 24651 h 220081"/>
              <a:gd name="connsiteX38-161" fmla="*/ 873684 w 1153147"/>
              <a:gd name="connsiteY38-162" fmla="*/ 27801 h 220081"/>
              <a:gd name="connsiteX39-163" fmla="*/ 892187 w 1153147"/>
              <a:gd name="connsiteY39-164" fmla="*/ 12326 h 220081"/>
              <a:gd name="connsiteX40-165" fmla="*/ 925132 w 1153147"/>
              <a:gd name="connsiteY40-166" fmla="*/ 0 h 2200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1153147" h="220081">
                <a:moveTo>
                  <a:pt x="925132" y="0"/>
                </a:moveTo>
                <a:lnTo>
                  <a:pt x="954013" y="6300"/>
                </a:lnTo>
                <a:lnTo>
                  <a:pt x="968454" y="9451"/>
                </a:lnTo>
                <a:lnTo>
                  <a:pt x="993272" y="34376"/>
                </a:lnTo>
                <a:lnTo>
                  <a:pt x="1018091" y="59302"/>
                </a:lnTo>
                <a:lnTo>
                  <a:pt x="1057349" y="87378"/>
                </a:lnTo>
                <a:lnTo>
                  <a:pt x="1106986" y="137229"/>
                </a:lnTo>
                <a:lnTo>
                  <a:pt x="1131805" y="162154"/>
                </a:lnTo>
                <a:lnTo>
                  <a:pt x="1142183" y="183930"/>
                </a:lnTo>
                <a:lnTo>
                  <a:pt x="1152560" y="205705"/>
                </a:lnTo>
                <a:lnTo>
                  <a:pt x="1153147" y="206937"/>
                </a:lnTo>
                <a:lnTo>
                  <a:pt x="818614" y="210906"/>
                </a:lnTo>
                <a:lnTo>
                  <a:pt x="771229" y="220081"/>
                </a:lnTo>
                <a:lnTo>
                  <a:pt x="727907" y="210631"/>
                </a:lnTo>
                <a:lnTo>
                  <a:pt x="670144" y="198031"/>
                </a:lnTo>
                <a:lnTo>
                  <a:pt x="608319" y="204057"/>
                </a:lnTo>
                <a:lnTo>
                  <a:pt x="532053" y="206931"/>
                </a:lnTo>
                <a:lnTo>
                  <a:pt x="441346" y="206657"/>
                </a:lnTo>
                <a:lnTo>
                  <a:pt x="336198" y="203232"/>
                </a:lnTo>
                <a:lnTo>
                  <a:pt x="231050" y="199808"/>
                </a:lnTo>
                <a:lnTo>
                  <a:pt x="115525" y="174607"/>
                </a:lnTo>
                <a:lnTo>
                  <a:pt x="0" y="149407"/>
                </a:lnTo>
                <a:lnTo>
                  <a:pt x="28440" y="19029"/>
                </a:lnTo>
                <a:lnTo>
                  <a:pt x="61385" y="6703"/>
                </a:lnTo>
                <a:lnTo>
                  <a:pt x="90266" y="13003"/>
                </a:lnTo>
                <a:lnTo>
                  <a:pt x="148028" y="25603"/>
                </a:lnTo>
                <a:lnTo>
                  <a:pt x="191351" y="35053"/>
                </a:lnTo>
                <a:lnTo>
                  <a:pt x="253176" y="29028"/>
                </a:lnTo>
                <a:lnTo>
                  <a:pt x="325379" y="44779"/>
                </a:lnTo>
                <a:lnTo>
                  <a:pt x="401645" y="41903"/>
                </a:lnTo>
                <a:lnTo>
                  <a:pt x="492353" y="42178"/>
                </a:lnTo>
                <a:lnTo>
                  <a:pt x="568619" y="39302"/>
                </a:lnTo>
                <a:lnTo>
                  <a:pt x="626382" y="51902"/>
                </a:lnTo>
                <a:lnTo>
                  <a:pt x="688207" y="45878"/>
                </a:lnTo>
                <a:lnTo>
                  <a:pt x="750033" y="39852"/>
                </a:lnTo>
                <a:lnTo>
                  <a:pt x="793355" y="49302"/>
                </a:lnTo>
                <a:lnTo>
                  <a:pt x="826299" y="36977"/>
                </a:lnTo>
                <a:lnTo>
                  <a:pt x="859244" y="24651"/>
                </a:lnTo>
                <a:lnTo>
                  <a:pt x="873684" y="27801"/>
                </a:lnTo>
                <a:lnTo>
                  <a:pt x="892187" y="12326"/>
                </a:lnTo>
                <a:lnTo>
                  <a:pt x="92513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任意多边形: 形状 9"/>
          <p:cNvSpPr/>
          <p:nvPr/>
        </p:nvSpPr>
        <p:spPr>
          <a:xfrm rot="199450">
            <a:off x="4886960" y="3475355"/>
            <a:ext cx="488315" cy="330200"/>
          </a:xfrm>
          <a:custGeom>
            <a:avLst/>
            <a:gdLst>
              <a:gd name="connsiteX0" fmla="*/ 13341 w 323537"/>
              <a:gd name="connsiteY0" fmla="*/ 3361 h 471644"/>
              <a:gd name="connsiteX1" fmla="*/ 27807 w 323537"/>
              <a:gd name="connsiteY1" fmla="*/ 2521 h 471644"/>
              <a:gd name="connsiteX2" fmla="*/ 42274 w 323537"/>
              <a:gd name="connsiteY2" fmla="*/ 1681 h 471644"/>
              <a:gd name="connsiteX3" fmla="*/ 71207 w 323537"/>
              <a:gd name="connsiteY3" fmla="*/ 0 h 471644"/>
              <a:gd name="connsiteX4" fmla="*/ 101267 w 323537"/>
              <a:gd name="connsiteY4" fmla="*/ 17712 h 471644"/>
              <a:gd name="connsiteX5" fmla="*/ 130201 w 323537"/>
              <a:gd name="connsiteY5" fmla="*/ 16031 h 471644"/>
              <a:gd name="connsiteX6" fmla="*/ 160261 w 323537"/>
              <a:gd name="connsiteY6" fmla="*/ 33743 h 471644"/>
              <a:gd name="connsiteX7" fmla="*/ 189194 w 323537"/>
              <a:gd name="connsiteY7" fmla="*/ 32063 h 471644"/>
              <a:gd name="connsiteX8" fmla="*/ 233720 w 323537"/>
              <a:gd name="connsiteY8" fmla="*/ 48934 h 471644"/>
              <a:gd name="connsiteX9" fmla="*/ 248187 w 323537"/>
              <a:gd name="connsiteY9" fmla="*/ 48094 h 471644"/>
              <a:gd name="connsiteX10" fmla="*/ 278246 w 323537"/>
              <a:gd name="connsiteY10" fmla="*/ 65806 h 471644"/>
              <a:gd name="connsiteX11" fmla="*/ 292713 w 323537"/>
              <a:gd name="connsiteY11" fmla="*/ 64966 h 471644"/>
              <a:gd name="connsiteX12" fmla="*/ 299892 w 323537"/>
              <a:gd name="connsiteY12" fmla="*/ 64549 h 471644"/>
              <a:gd name="connsiteX13" fmla="*/ 323537 w 323537"/>
              <a:gd name="connsiteY13" fmla="*/ 471644 h 471644"/>
              <a:gd name="connsiteX14" fmla="*/ 315240 w 323537"/>
              <a:gd name="connsiteY14" fmla="*/ 452815 h 471644"/>
              <a:gd name="connsiteX15" fmla="*/ 298521 w 323537"/>
              <a:gd name="connsiteY15" fmla="*/ 414870 h 471644"/>
              <a:gd name="connsiteX16" fmla="*/ 296268 w 323537"/>
              <a:gd name="connsiteY16" fmla="*/ 376085 h 471644"/>
              <a:gd name="connsiteX17" fmla="*/ 280675 w 323537"/>
              <a:gd name="connsiteY17" fmla="*/ 357533 h 471644"/>
              <a:gd name="connsiteX18" fmla="*/ 265082 w 323537"/>
              <a:gd name="connsiteY18" fmla="*/ 338981 h 471644"/>
              <a:gd name="connsiteX19" fmla="*/ 248363 w 323537"/>
              <a:gd name="connsiteY19" fmla="*/ 301036 h 471644"/>
              <a:gd name="connsiteX20" fmla="*/ 218303 w 323537"/>
              <a:gd name="connsiteY20" fmla="*/ 283325 h 471644"/>
              <a:gd name="connsiteX21" fmla="*/ 201584 w 323537"/>
              <a:gd name="connsiteY21" fmla="*/ 245379 h 471644"/>
              <a:gd name="connsiteX22" fmla="*/ 170398 w 323537"/>
              <a:gd name="connsiteY22" fmla="*/ 208275 h 471644"/>
              <a:gd name="connsiteX23" fmla="*/ 125872 w 323537"/>
              <a:gd name="connsiteY23" fmla="*/ 191404 h 471644"/>
              <a:gd name="connsiteX24" fmla="*/ 94685 w 323537"/>
              <a:gd name="connsiteY24" fmla="*/ 154300 h 471644"/>
              <a:gd name="connsiteX25" fmla="*/ 64625 w 323537"/>
              <a:gd name="connsiteY25" fmla="*/ 136588 h 471644"/>
              <a:gd name="connsiteX26" fmla="*/ 34565 w 323537"/>
              <a:gd name="connsiteY26" fmla="*/ 118876 h 471644"/>
              <a:gd name="connsiteX27" fmla="*/ 17846 w 323537"/>
              <a:gd name="connsiteY27" fmla="*/ 80931 h 471644"/>
              <a:gd name="connsiteX28" fmla="*/ 2253 w 323537"/>
              <a:gd name="connsiteY28" fmla="*/ 62378 h 471644"/>
              <a:gd name="connsiteX29" fmla="*/ 1127 w 323537"/>
              <a:gd name="connsiteY29" fmla="*/ 42986 h 471644"/>
              <a:gd name="connsiteX30" fmla="*/ 0 w 323537"/>
              <a:gd name="connsiteY30" fmla="*/ 23594 h 471644"/>
              <a:gd name="connsiteX31" fmla="*/ 13341 w 323537"/>
              <a:gd name="connsiteY31" fmla="*/ 3361 h 471644"/>
              <a:gd name="connsiteX0-1" fmla="*/ 13341 w 326517"/>
              <a:gd name="connsiteY0-2" fmla="*/ 3361 h 471644"/>
              <a:gd name="connsiteX1-3" fmla="*/ 27807 w 326517"/>
              <a:gd name="connsiteY1-4" fmla="*/ 2521 h 471644"/>
              <a:gd name="connsiteX2-5" fmla="*/ 42274 w 326517"/>
              <a:gd name="connsiteY2-6" fmla="*/ 1681 h 471644"/>
              <a:gd name="connsiteX3-7" fmla="*/ 71207 w 326517"/>
              <a:gd name="connsiteY3-8" fmla="*/ 0 h 471644"/>
              <a:gd name="connsiteX4-9" fmla="*/ 101267 w 326517"/>
              <a:gd name="connsiteY4-10" fmla="*/ 17712 h 471644"/>
              <a:gd name="connsiteX5-11" fmla="*/ 130201 w 326517"/>
              <a:gd name="connsiteY5-12" fmla="*/ 16031 h 471644"/>
              <a:gd name="connsiteX6-13" fmla="*/ 160261 w 326517"/>
              <a:gd name="connsiteY6-14" fmla="*/ 33743 h 471644"/>
              <a:gd name="connsiteX7-15" fmla="*/ 189194 w 326517"/>
              <a:gd name="connsiteY7-16" fmla="*/ 32063 h 471644"/>
              <a:gd name="connsiteX8-17" fmla="*/ 233720 w 326517"/>
              <a:gd name="connsiteY8-18" fmla="*/ 48934 h 471644"/>
              <a:gd name="connsiteX9-19" fmla="*/ 248187 w 326517"/>
              <a:gd name="connsiteY9-20" fmla="*/ 48094 h 471644"/>
              <a:gd name="connsiteX10-21" fmla="*/ 278246 w 326517"/>
              <a:gd name="connsiteY10-22" fmla="*/ 65806 h 471644"/>
              <a:gd name="connsiteX11-23" fmla="*/ 292713 w 326517"/>
              <a:gd name="connsiteY11-24" fmla="*/ 64966 h 471644"/>
              <a:gd name="connsiteX12-25" fmla="*/ 326517 w 326517"/>
              <a:gd name="connsiteY12-26" fmla="*/ 63002 h 471644"/>
              <a:gd name="connsiteX13-27" fmla="*/ 323537 w 326517"/>
              <a:gd name="connsiteY13-28" fmla="*/ 471644 h 471644"/>
              <a:gd name="connsiteX14-29" fmla="*/ 315240 w 326517"/>
              <a:gd name="connsiteY14-30" fmla="*/ 452815 h 471644"/>
              <a:gd name="connsiteX15-31" fmla="*/ 298521 w 326517"/>
              <a:gd name="connsiteY15-32" fmla="*/ 414870 h 471644"/>
              <a:gd name="connsiteX16-33" fmla="*/ 296268 w 326517"/>
              <a:gd name="connsiteY16-34" fmla="*/ 376085 h 471644"/>
              <a:gd name="connsiteX17-35" fmla="*/ 280675 w 326517"/>
              <a:gd name="connsiteY17-36" fmla="*/ 357533 h 471644"/>
              <a:gd name="connsiteX18-37" fmla="*/ 265082 w 326517"/>
              <a:gd name="connsiteY18-38" fmla="*/ 338981 h 471644"/>
              <a:gd name="connsiteX19-39" fmla="*/ 248363 w 326517"/>
              <a:gd name="connsiteY19-40" fmla="*/ 301036 h 471644"/>
              <a:gd name="connsiteX20-41" fmla="*/ 218303 w 326517"/>
              <a:gd name="connsiteY20-42" fmla="*/ 283325 h 471644"/>
              <a:gd name="connsiteX21-43" fmla="*/ 201584 w 326517"/>
              <a:gd name="connsiteY21-44" fmla="*/ 245379 h 471644"/>
              <a:gd name="connsiteX22-45" fmla="*/ 170398 w 326517"/>
              <a:gd name="connsiteY22-46" fmla="*/ 208275 h 471644"/>
              <a:gd name="connsiteX23-47" fmla="*/ 125872 w 326517"/>
              <a:gd name="connsiteY23-48" fmla="*/ 191404 h 471644"/>
              <a:gd name="connsiteX24-49" fmla="*/ 94685 w 326517"/>
              <a:gd name="connsiteY24-50" fmla="*/ 154300 h 471644"/>
              <a:gd name="connsiteX25-51" fmla="*/ 64625 w 326517"/>
              <a:gd name="connsiteY25-52" fmla="*/ 136588 h 471644"/>
              <a:gd name="connsiteX26-53" fmla="*/ 34565 w 326517"/>
              <a:gd name="connsiteY26-54" fmla="*/ 118876 h 471644"/>
              <a:gd name="connsiteX27-55" fmla="*/ 17846 w 326517"/>
              <a:gd name="connsiteY27-56" fmla="*/ 80931 h 471644"/>
              <a:gd name="connsiteX28-57" fmla="*/ 2253 w 326517"/>
              <a:gd name="connsiteY28-58" fmla="*/ 62378 h 471644"/>
              <a:gd name="connsiteX29-59" fmla="*/ 1127 w 326517"/>
              <a:gd name="connsiteY29-60" fmla="*/ 42986 h 471644"/>
              <a:gd name="connsiteX30-61" fmla="*/ 0 w 326517"/>
              <a:gd name="connsiteY30-62" fmla="*/ 23594 h 471644"/>
              <a:gd name="connsiteX31-63" fmla="*/ 13341 w 326517"/>
              <a:gd name="connsiteY31-64" fmla="*/ 3361 h 47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326517" h="471644">
                <a:moveTo>
                  <a:pt x="13341" y="3361"/>
                </a:moveTo>
                <a:lnTo>
                  <a:pt x="27807" y="2521"/>
                </a:lnTo>
                <a:lnTo>
                  <a:pt x="42274" y="1681"/>
                </a:lnTo>
                <a:lnTo>
                  <a:pt x="71207" y="0"/>
                </a:lnTo>
                <a:lnTo>
                  <a:pt x="101267" y="17712"/>
                </a:lnTo>
                <a:lnTo>
                  <a:pt x="130201" y="16031"/>
                </a:lnTo>
                <a:lnTo>
                  <a:pt x="160261" y="33743"/>
                </a:lnTo>
                <a:lnTo>
                  <a:pt x="189194" y="32063"/>
                </a:lnTo>
                <a:lnTo>
                  <a:pt x="233720" y="48934"/>
                </a:lnTo>
                <a:lnTo>
                  <a:pt x="248187" y="48094"/>
                </a:lnTo>
                <a:lnTo>
                  <a:pt x="278246" y="65806"/>
                </a:lnTo>
                <a:lnTo>
                  <a:pt x="292713" y="64966"/>
                </a:lnTo>
                <a:lnTo>
                  <a:pt x="326517" y="63002"/>
                </a:lnTo>
                <a:cubicBezTo>
                  <a:pt x="325524" y="199216"/>
                  <a:pt x="324530" y="335430"/>
                  <a:pt x="323537" y="471644"/>
                </a:cubicBezTo>
                <a:lnTo>
                  <a:pt x="315240" y="452815"/>
                </a:lnTo>
                <a:lnTo>
                  <a:pt x="298521" y="414870"/>
                </a:lnTo>
                <a:lnTo>
                  <a:pt x="296268" y="376085"/>
                </a:lnTo>
                <a:lnTo>
                  <a:pt x="280675" y="357533"/>
                </a:lnTo>
                <a:lnTo>
                  <a:pt x="265082" y="338981"/>
                </a:lnTo>
                <a:lnTo>
                  <a:pt x="248363" y="301036"/>
                </a:lnTo>
                <a:lnTo>
                  <a:pt x="218303" y="283325"/>
                </a:lnTo>
                <a:lnTo>
                  <a:pt x="201584" y="245379"/>
                </a:lnTo>
                <a:lnTo>
                  <a:pt x="170398" y="208275"/>
                </a:lnTo>
                <a:lnTo>
                  <a:pt x="125872" y="191404"/>
                </a:lnTo>
                <a:lnTo>
                  <a:pt x="94685" y="154300"/>
                </a:lnTo>
                <a:lnTo>
                  <a:pt x="64625" y="136588"/>
                </a:lnTo>
                <a:lnTo>
                  <a:pt x="34565" y="118876"/>
                </a:lnTo>
                <a:lnTo>
                  <a:pt x="17846" y="80931"/>
                </a:lnTo>
                <a:lnTo>
                  <a:pt x="2253" y="62378"/>
                </a:lnTo>
                <a:cubicBezTo>
                  <a:pt x="1878" y="55914"/>
                  <a:pt x="1502" y="49450"/>
                  <a:pt x="1127" y="42986"/>
                </a:cubicBezTo>
                <a:cubicBezTo>
                  <a:pt x="751" y="36522"/>
                  <a:pt x="376" y="30058"/>
                  <a:pt x="0" y="23594"/>
                </a:cubicBezTo>
                <a:lnTo>
                  <a:pt x="13341" y="336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任意多边形: 形状 3"/>
          <p:cNvSpPr/>
          <p:nvPr/>
        </p:nvSpPr>
        <p:spPr>
          <a:xfrm rot="20861666">
            <a:off x="5167630" y="2823210"/>
            <a:ext cx="547370" cy="948690"/>
          </a:xfrm>
          <a:custGeom>
            <a:avLst/>
            <a:gdLst>
              <a:gd name="connsiteX0" fmla="*/ 512860 w 547470"/>
              <a:gd name="connsiteY0" fmla="*/ 0 h 1258727"/>
              <a:gd name="connsiteX1" fmla="*/ 522652 w 547470"/>
              <a:gd name="connsiteY1" fmla="*/ 20544 h 1258727"/>
              <a:gd name="connsiteX2" fmla="*/ 547470 w 547470"/>
              <a:gd name="connsiteY2" fmla="*/ 45469 h 1258727"/>
              <a:gd name="connsiteX3" fmla="*/ 539344 w 547470"/>
              <a:gd name="connsiteY3" fmla="*/ 82720 h 1258727"/>
              <a:gd name="connsiteX4" fmla="*/ 535281 w 547470"/>
              <a:gd name="connsiteY4" fmla="*/ 101345 h 1258727"/>
              <a:gd name="connsiteX5" fmla="*/ 516778 w 547470"/>
              <a:gd name="connsiteY5" fmla="*/ 116821 h 1258727"/>
              <a:gd name="connsiteX6" fmla="*/ 498274 w 547470"/>
              <a:gd name="connsiteY6" fmla="*/ 132296 h 1258727"/>
              <a:gd name="connsiteX7" fmla="*/ 465330 w 547470"/>
              <a:gd name="connsiteY7" fmla="*/ 144622 h 1258727"/>
              <a:gd name="connsiteX8" fmla="*/ 461267 w 547470"/>
              <a:gd name="connsiteY8" fmla="*/ 163247 h 1258727"/>
              <a:gd name="connsiteX9" fmla="*/ 442763 w 547470"/>
              <a:gd name="connsiteY9" fmla="*/ 178723 h 1258727"/>
              <a:gd name="connsiteX10" fmla="*/ 420197 w 547470"/>
              <a:gd name="connsiteY10" fmla="*/ 212824 h 1258727"/>
              <a:gd name="connsiteX11" fmla="*/ 412071 w 547470"/>
              <a:gd name="connsiteY11" fmla="*/ 250075 h 1258727"/>
              <a:gd name="connsiteX12" fmla="*/ 399883 w 547470"/>
              <a:gd name="connsiteY12" fmla="*/ 305951 h 1258727"/>
              <a:gd name="connsiteX13" fmla="*/ 387694 w 547470"/>
              <a:gd name="connsiteY13" fmla="*/ 361828 h 1258727"/>
              <a:gd name="connsiteX14" fmla="*/ 357001 w 547470"/>
              <a:gd name="connsiteY14" fmla="*/ 433180 h 1258727"/>
              <a:gd name="connsiteX15" fmla="*/ 336686 w 547470"/>
              <a:gd name="connsiteY15" fmla="*/ 526307 h 1258727"/>
              <a:gd name="connsiteX16" fmla="*/ 320435 w 547470"/>
              <a:gd name="connsiteY16" fmla="*/ 600809 h 1258727"/>
              <a:gd name="connsiteX17" fmla="*/ 304183 w 547470"/>
              <a:gd name="connsiteY17" fmla="*/ 675311 h 1258727"/>
              <a:gd name="connsiteX18" fmla="*/ 287931 w 547470"/>
              <a:gd name="connsiteY18" fmla="*/ 749814 h 1258727"/>
              <a:gd name="connsiteX19" fmla="*/ 271680 w 547470"/>
              <a:gd name="connsiteY19" fmla="*/ 824316 h 1258727"/>
              <a:gd name="connsiteX20" fmla="*/ 243239 w 547470"/>
              <a:gd name="connsiteY20" fmla="*/ 954694 h 1258727"/>
              <a:gd name="connsiteX21" fmla="*/ 218862 w 547470"/>
              <a:gd name="connsiteY21" fmla="*/ 1066447 h 1258727"/>
              <a:gd name="connsiteX22" fmla="*/ 196296 w 547470"/>
              <a:gd name="connsiteY22" fmla="*/ 1100548 h 1258727"/>
              <a:gd name="connsiteX23" fmla="*/ 184107 w 547470"/>
              <a:gd name="connsiteY23" fmla="*/ 1156424 h 1258727"/>
              <a:gd name="connsiteX24" fmla="*/ 175981 w 547470"/>
              <a:gd name="connsiteY24" fmla="*/ 1193675 h 1258727"/>
              <a:gd name="connsiteX25" fmla="*/ 157478 w 547470"/>
              <a:gd name="connsiteY25" fmla="*/ 1209151 h 1258727"/>
              <a:gd name="connsiteX26" fmla="*/ 138974 w 547470"/>
              <a:gd name="connsiteY26" fmla="*/ 1224626 h 1258727"/>
              <a:gd name="connsiteX27" fmla="*/ 120470 w 547470"/>
              <a:gd name="connsiteY27" fmla="*/ 1240102 h 1258727"/>
              <a:gd name="connsiteX28" fmla="*/ 116407 w 547470"/>
              <a:gd name="connsiteY28" fmla="*/ 1258727 h 1258727"/>
              <a:gd name="connsiteX29" fmla="*/ 101967 w 547470"/>
              <a:gd name="connsiteY29" fmla="*/ 1255577 h 1258727"/>
              <a:gd name="connsiteX30" fmla="*/ 58645 w 547470"/>
              <a:gd name="connsiteY30" fmla="*/ 1246127 h 1258727"/>
              <a:gd name="connsiteX31" fmla="*/ 52330 w 547470"/>
              <a:gd name="connsiteY31" fmla="*/ 1205726 h 1258727"/>
              <a:gd name="connsiteX32" fmla="*/ 31575 w 547470"/>
              <a:gd name="connsiteY32" fmla="*/ 1162175 h 1258727"/>
              <a:gd name="connsiteX33" fmla="*/ 14882 w 547470"/>
              <a:gd name="connsiteY33" fmla="*/ 1099998 h 1258727"/>
              <a:gd name="connsiteX34" fmla="*/ 12630 w 547470"/>
              <a:gd name="connsiteY34" fmla="*/ 1040971 h 1258727"/>
              <a:gd name="connsiteX35" fmla="*/ 6316 w 547470"/>
              <a:gd name="connsiteY35" fmla="*/ 1000570 h 1258727"/>
              <a:gd name="connsiteX36" fmla="*/ 0 w 547470"/>
              <a:gd name="connsiteY36" fmla="*/ 960169 h 1258727"/>
              <a:gd name="connsiteX37" fmla="*/ 4063 w 547470"/>
              <a:gd name="connsiteY37" fmla="*/ 941544 h 1258727"/>
              <a:gd name="connsiteX38" fmla="*/ 8126 w 547470"/>
              <a:gd name="connsiteY38" fmla="*/ 922918 h 1258727"/>
              <a:gd name="connsiteX39" fmla="*/ 26630 w 547470"/>
              <a:gd name="connsiteY39" fmla="*/ 907443 h 1258727"/>
              <a:gd name="connsiteX40" fmla="*/ 34756 w 547470"/>
              <a:gd name="connsiteY40" fmla="*/ 870192 h 1258727"/>
              <a:gd name="connsiteX41" fmla="*/ 38819 w 547470"/>
              <a:gd name="connsiteY41" fmla="*/ 851567 h 1258727"/>
              <a:gd name="connsiteX42" fmla="*/ 46944 w 547470"/>
              <a:gd name="connsiteY42" fmla="*/ 814316 h 1258727"/>
              <a:gd name="connsiteX43" fmla="*/ 55070 w 547470"/>
              <a:gd name="connsiteY43" fmla="*/ 777065 h 1258727"/>
              <a:gd name="connsiteX44" fmla="*/ 77637 w 547470"/>
              <a:gd name="connsiteY44" fmla="*/ 742964 h 1258727"/>
              <a:gd name="connsiteX45" fmla="*/ 97951 w 547470"/>
              <a:gd name="connsiteY45" fmla="*/ 649836 h 1258727"/>
              <a:gd name="connsiteX46" fmla="*/ 118266 w 547470"/>
              <a:gd name="connsiteY46" fmla="*/ 556709 h 1258727"/>
              <a:gd name="connsiteX47" fmla="*/ 142643 w 547470"/>
              <a:gd name="connsiteY47" fmla="*/ 444956 h 1258727"/>
              <a:gd name="connsiteX48" fmla="*/ 171083 w 547470"/>
              <a:gd name="connsiteY48" fmla="*/ 314578 h 1258727"/>
              <a:gd name="connsiteX49" fmla="*/ 187335 w 547470"/>
              <a:gd name="connsiteY49" fmla="*/ 240076 h 1258727"/>
              <a:gd name="connsiteX50" fmla="*/ 199524 w 547470"/>
              <a:gd name="connsiteY50" fmla="*/ 184199 h 1258727"/>
              <a:gd name="connsiteX51" fmla="*/ 207650 w 547470"/>
              <a:gd name="connsiteY51" fmla="*/ 146948 h 1258727"/>
              <a:gd name="connsiteX52" fmla="*/ 215776 w 547470"/>
              <a:gd name="connsiteY52" fmla="*/ 109697 h 1258727"/>
              <a:gd name="connsiteX53" fmla="*/ 223901 w 547470"/>
              <a:gd name="connsiteY53" fmla="*/ 72446 h 1258727"/>
              <a:gd name="connsiteX54" fmla="*/ 213524 w 547470"/>
              <a:gd name="connsiteY54" fmla="*/ 50671 h 1258727"/>
              <a:gd name="connsiteX55" fmla="*/ 217587 w 547470"/>
              <a:gd name="connsiteY55" fmla="*/ 32045 h 1258727"/>
              <a:gd name="connsiteX56" fmla="*/ 203145 w 547470"/>
              <a:gd name="connsiteY56" fmla="*/ 28894 h 1258727"/>
              <a:gd name="connsiteX57" fmla="*/ 195940 w 547470"/>
              <a:gd name="connsiteY57" fmla="*/ 21657 h 1258727"/>
              <a:gd name="connsiteX58" fmla="*/ 512860 w 547470"/>
              <a:gd name="connsiteY58" fmla="*/ 0 h 1258727"/>
              <a:gd name="connsiteX0-1" fmla="*/ 512860 w 547470"/>
              <a:gd name="connsiteY0-2" fmla="*/ 0 h 1258727"/>
              <a:gd name="connsiteX1-3" fmla="*/ 522652 w 547470"/>
              <a:gd name="connsiteY1-4" fmla="*/ 20544 h 1258727"/>
              <a:gd name="connsiteX2-5" fmla="*/ 547470 w 547470"/>
              <a:gd name="connsiteY2-6" fmla="*/ 45469 h 1258727"/>
              <a:gd name="connsiteX3-7" fmla="*/ 539344 w 547470"/>
              <a:gd name="connsiteY3-8" fmla="*/ 82720 h 1258727"/>
              <a:gd name="connsiteX4-9" fmla="*/ 535281 w 547470"/>
              <a:gd name="connsiteY4-10" fmla="*/ 101345 h 1258727"/>
              <a:gd name="connsiteX5-11" fmla="*/ 516778 w 547470"/>
              <a:gd name="connsiteY5-12" fmla="*/ 116821 h 1258727"/>
              <a:gd name="connsiteX6-13" fmla="*/ 498274 w 547470"/>
              <a:gd name="connsiteY6-14" fmla="*/ 132296 h 1258727"/>
              <a:gd name="connsiteX7-15" fmla="*/ 465330 w 547470"/>
              <a:gd name="connsiteY7-16" fmla="*/ 144622 h 1258727"/>
              <a:gd name="connsiteX8-17" fmla="*/ 461267 w 547470"/>
              <a:gd name="connsiteY8-18" fmla="*/ 163247 h 1258727"/>
              <a:gd name="connsiteX9-19" fmla="*/ 442763 w 547470"/>
              <a:gd name="connsiteY9-20" fmla="*/ 178723 h 1258727"/>
              <a:gd name="connsiteX10-21" fmla="*/ 420197 w 547470"/>
              <a:gd name="connsiteY10-22" fmla="*/ 212824 h 1258727"/>
              <a:gd name="connsiteX11-23" fmla="*/ 412071 w 547470"/>
              <a:gd name="connsiteY11-24" fmla="*/ 250075 h 1258727"/>
              <a:gd name="connsiteX12-25" fmla="*/ 399883 w 547470"/>
              <a:gd name="connsiteY12-26" fmla="*/ 305951 h 1258727"/>
              <a:gd name="connsiteX13-27" fmla="*/ 387694 w 547470"/>
              <a:gd name="connsiteY13-28" fmla="*/ 361828 h 1258727"/>
              <a:gd name="connsiteX14-29" fmla="*/ 357001 w 547470"/>
              <a:gd name="connsiteY14-30" fmla="*/ 433180 h 1258727"/>
              <a:gd name="connsiteX15-31" fmla="*/ 336686 w 547470"/>
              <a:gd name="connsiteY15-32" fmla="*/ 526307 h 1258727"/>
              <a:gd name="connsiteX16-33" fmla="*/ 320435 w 547470"/>
              <a:gd name="connsiteY16-34" fmla="*/ 600809 h 1258727"/>
              <a:gd name="connsiteX17-35" fmla="*/ 304183 w 547470"/>
              <a:gd name="connsiteY17-36" fmla="*/ 675311 h 1258727"/>
              <a:gd name="connsiteX18-37" fmla="*/ 287931 w 547470"/>
              <a:gd name="connsiteY18-38" fmla="*/ 749814 h 1258727"/>
              <a:gd name="connsiteX19-39" fmla="*/ 271680 w 547470"/>
              <a:gd name="connsiteY19-40" fmla="*/ 824316 h 1258727"/>
              <a:gd name="connsiteX20-41" fmla="*/ 243239 w 547470"/>
              <a:gd name="connsiteY20-42" fmla="*/ 954694 h 1258727"/>
              <a:gd name="connsiteX21-43" fmla="*/ 218862 w 547470"/>
              <a:gd name="connsiteY21-44" fmla="*/ 1066447 h 1258727"/>
              <a:gd name="connsiteX22-45" fmla="*/ 196296 w 547470"/>
              <a:gd name="connsiteY22-46" fmla="*/ 1100548 h 1258727"/>
              <a:gd name="connsiteX23-47" fmla="*/ 184107 w 547470"/>
              <a:gd name="connsiteY23-48" fmla="*/ 1156424 h 1258727"/>
              <a:gd name="connsiteX24-49" fmla="*/ 175981 w 547470"/>
              <a:gd name="connsiteY24-50" fmla="*/ 1193675 h 1258727"/>
              <a:gd name="connsiteX25-51" fmla="*/ 157478 w 547470"/>
              <a:gd name="connsiteY25-52" fmla="*/ 1209151 h 1258727"/>
              <a:gd name="connsiteX26-53" fmla="*/ 138974 w 547470"/>
              <a:gd name="connsiteY26-54" fmla="*/ 1224626 h 1258727"/>
              <a:gd name="connsiteX27-55" fmla="*/ 120470 w 547470"/>
              <a:gd name="connsiteY27-56" fmla="*/ 1240102 h 1258727"/>
              <a:gd name="connsiteX28-57" fmla="*/ 116407 w 547470"/>
              <a:gd name="connsiteY28-58" fmla="*/ 1258727 h 1258727"/>
              <a:gd name="connsiteX29-59" fmla="*/ 101967 w 547470"/>
              <a:gd name="connsiteY29-60" fmla="*/ 1255577 h 1258727"/>
              <a:gd name="connsiteX30-61" fmla="*/ 58645 w 547470"/>
              <a:gd name="connsiteY30-62" fmla="*/ 1246127 h 1258727"/>
              <a:gd name="connsiteX31-63" fmla="*/ 52330 w 547470"/>
              <a:gd name="connsiteY31-64" fmla="*/ 1205726 h 1258727"/>
              <a:gd name="connsiteX32-65" fmla="*/ 31575 w 547470"/>
              <a:gd name="connsiteY32-66" fmla="*/ 1162175 h 1258727"/>
              <a:gd name="connsiteX33-67" fmla="*/ 14882 w 547470"/>
              <a:gd name="connsiteY33-68" fmla="*/ 1099998 h 1258727"/>
              <a:gd name="connsiteX34-69" fmla="*/ 12630 w 547470"/>
              <a:gd name="connsiteY34-70" fmla="*/ 1040971 h 1258727"/>
              <a:gd name="connsiteX35-71" fmla="*/ 6316 w 547470"/>
              <a:gd name="connsiteY35-72" fmla="*/ 1000570 h 1258727"/>
              <a:gd name="connsiteX36-73" fmla="*/ 0 w 547470"/>
              <a:gd name="connsiteY36-74" fmla="*/ 960169 h 1258727"/>
              <a:gd name="connsiteX37-75" fmla="*/ 4063 w 547470"/>
              <a:gd name="connsiteY37-76" fmla="*/ 941544 h 1258727"/>
              <a:gd name="connsiteX38-77" fmla="*/ 8126 w 547470"/>
              <a:gd name="connsiteY38-78" fmla="*/ 922918 h 1258727"/>
              <a:gd name="connsiteX39-79" fmla="*/ 26630 w 547470"/>
              <a:gd name="connsiteY39-80" fmla="*/ 907443 h 1258727"/>
              <a:gd name="connsiteX40-81" fmla="*/ 34756 w 547470"/>
              <a:gd name="connsiteY40-82" fmla="*/ 870192 h 1258727"/>
              <a:gd name="connsiteX41-83" fmla="*/ 38819 w 547470"/>
              <a:gd name="connsiteY41-84" fmla="*/ 851567 h 1258727"/>
              <a:gd name="connsiteX42-85" fmla="*/ 46944 w 547470"/>
              <a:gd name="connsiteY42-86" fmla="*/ 814316 h 1258727"/>
              <a:gd name="connsiteX43-87" fmla="*/ 55070 w 547470"/>
              <a:gd name="connsiteY43-88" fmla="*/ 777065 h 1258727"/>
              <a:gd name="connsiteX44-89" fmla="*/ 77637 w 547470"/>
              <a:gd name="connsiteY44-90" fmla="*/ 742964 h 1258727"/>
              <a:gd name="connsiteX45-91" fmla="*/ 97951 w 547470"/>
              <a:gd name="connsiteY45-92" fmla="*/ 649836 h 1258727"/>
              <a:gd name="connsiteX46-93" fmla="*/ 118266 w 547470"/>
              <a:gd name="connsiteY46-94" fmla="*/ 556709 h 1258727"/>
              <a:gd name="connsiteX47-95" fmla="*/ 142643 w 547470"/>
              <a:gd name="connsiteY47-96" fmla="*/ 444956 h 1258727"/>
              <a:gd name="connsiteX48-97" fmla="*/ 171083 w 547470"/>
              <a:gd name="connsiteY48-98" fmla="*/ 314578 h 1258727"/>
              <a:gd name="connsiteX49-99" fmla="*/ 187335 w 547470"/>
              <a:gd name="connsiteY49-100" fmla="*/ 240076 h 1258727"/>
              <a:gd name="connsiteX50-101" fmla="*/ 199524 w 547470"/>
              <a:gd name="connsiteY50-102" fmla="*/ 184199 h 1258727"/>
              <a:gd name="connsiteX51-103" fmla="*/ 207650 w 547470"/>
              <a:gd name="connsiteY51-104" fmla="*/ 146948 h 1258727"/>
              <a:gd name="connsiteX52-105" fmla="*/ 215776 w 547470"/>
              <a:gd name="connsiteY52-106" fmla="*/ 109697 h 1258727"/>
              <a:gd name="connsiteX53-107" fmla="*/ 223901 w 547470"/>
              <a:gd name="connsiteY53-108" fmla="*/ 72446 h 1258727"/>
              <a:gd name="connsiteX54-109" fmla="*/ 213524 w 547470"/>
              <a:gd name="connsiteY54-110" fmla="*/ 50671 h 1258727"/>
              <a:gd name="connsiteX55-111" fmla="*/ 217587 w 547470"/>
              <a:gd name="connsiteY55-112" fmla="*/ 32045 h 1258727"/>
              <a:gd name="connsiteX56-113" fmla="*/ 203145 w 547470"/>
              <a:gd name="connsiteY56-114" fmla="*/ 28894 h 1258727"/>
              <a:gd name="connsiteX57-115" fmla="*/ 512860 w 547470"/>
              <a:gd name="connsiteY57-116" fmla="*/ 0 h 1258727"/>
              <a:gd name="connsiteX0-117" fmla="*/ 512860 w 547470"/>
              <a:gd name="connsiteY0-118" fmla="*/ 0 h 1258727"/>
              <a:gd name="connsiteX1-119" fmla="*/ 522652 w 547470"/>
              <a:gd name="connsiteY1-120" fmla="*/ 20544 h 1258727"/>
              <a:gd name="connsiteX2-121" fmla="*/ 547470 w 547470"/>
              <a:gd name="connsiteY2-122" fmla="*/ 45469 h 1258727"/>
              <a:gd name="connsiteX3-123" fmla="*/ 539344 w 547470"/>
              <a:gd name="connsiteY3-124" fmla="*/ 82720 h 1258727"/>
              <a:gd name="connsiteX4-125" fmla="*/ 535281 w 547470"/>
              <a:gd name="connsiteY4-126" fmla="*/ 101345 h 1258727"/>
              <a:gd name="connsiteX5-127" fmla="*/ 516778 w 547470"/>
              <a:gd name="connsiteY5-128" fmla="*/ 116821 h 1258727"/>
              <a:gd name="connsiteX6-129" fmla="*/ 498274 w 547470"/>
              <a:gd name="connsiteY6-130" fmla="*/ 132296 h 1258727"/>
              <a:gd name="connsiteX7-131" fmla="*/ 465330 w 547470"/>
              <a:gd name="connsiteY7-132" fmla="*/ 144622 h 1258727"/>
              <a:gd name="connsiteX8-133" fmla="*/ 461267 w 547470"/>
              <a:gd name="connsiteY8-134" fmla="*/ 163247 h 1258727"/>
              <a:gd name="connsiteX9-135" fmla="*/ 442763 w 547470"/>
              <a:gd name="connsiteY9-136" fmla="*/ 178723 h 1258727"/>
              <a:gd name="connsiteX10-137" fmla="*/ 420197 w 547470"/>
              <a:gd name="connsiteY10-138" fmla="*/ 212824 h 1258727"/>
              <a:gd name="connsiteX11-139" fmla="*/ 412071 w 547470"/>
              <a:gd name="connsiteY11-140" fmla="*/ 250075 h 1258727"/>
              <a:gd name="connsiteX12-141" fmla="*/ 399883 w 547470"/>
              <a:gd name="connsiteY12-142" fmla="*/ 305951 h 1258727"/>
              <a:gd name="connsiteX13-143" fmla="*/ 387694 w 547470"/>
              <a:gd name="connsiteY13-144" fmla="*/ 361828 h 1258727"/>
              <a:gd name="connsiteX14-145" fmla="*/ 357001 w 547470"/>
              <a:gd name="connsiteY14-146" fmla="*/ 433180 h 1258727"/>
              <a:gd name="connsiteX15-147" fmla="*/ 336686 w 547470"/>
              <a:gd name="connsiteY15-148" fmla="*/ 526307 h 1258727"/>
              <a:gd name="connsiteX16-149" fmla="*/ 320435 w 547470"/>
              <a:gd name="connsiteY16-150" fmla="*/ 600809 h 1258727"/>
              <a:gd name="connsiteX17-151" fmla="*/ 304183 w 547470"/>
              <a:gd name="connsiteY17-152" fmla="*/ 675311 h 1258727"/>
              <a:gd name="connsiteX18-153" fmla="*/ 287931 w 547470"/>
              <a:gd name="connsiteY18-154" fmla="*/ 749814 h 1258727"/>
              <a:gd name="connsiteX19-155" fmla="*/ 271680 w 547470"/>
              <a:gd name="connsiteY19-156" fmla="*/ 824316 h 1258727"/>
              <a:gd name="connsiteX20-157" fmla="*/ 243239 w 547470"/>
              <a:gd name="connsiteY20-158" fmla="*/ 954694 h 1258727"/>
              <a:gd name="connsiteX21-159" fmla="*/ 218862 w 547470"/>
              <a:gd name="connsiteY21-160" fmla="*/ 1066447 h 1258727"/>
              <a:gd name="connsiteX22-161" fmla="*/ 196296 w 547470"/>
              <a:gd name="connsiteY22-162" fmla="*/ 1100548 h 1258727"/>
              <a:gd name="connsiteX23-163" fmla="*/ 184107 w 547470"/>
              <a:gd name="connsiteY23-164" fmla="*/ 1156424 h 1258727"/>
              <a:gd name="connsiteX24-165" fmla="*/ 175981 w 547470"/>
              <a:gd name="connsiteY24-166" fmla="*/ 1193675 h 1258727"/>
              <a:gd name="connsiteX25-167" fmla="*/ 157478 w 547470"/>
              <a:gd name="connsiteY25-168" fmla="*/ 1209151 h 1258727"/>
              <a:gd name="connsiteX26-169" fmla="*/ 138974 w 547470"/>
              <a:gd name="connsiteY26-170" fmla="*/ 1224626 h 1258727"/>
              <a:gd name="connsiteX27-171" fmla="*/ 120470 w 547470"/>
              <a:gd name="connsiteY27-172" fmla="*/ 1240102 h 1258727"/>
              <a:gd name="connsiteX28-173" fmla="*/ 116407 w 547470"/>
              <a:gd name="connsiteY28-174" fmla="*/ 1258727 h 1258727"/>
              <a:gd name="connsiteX29-175" fmla="*/ 101967 w 547470"/>
              <a:gd name="connsiteY29-176" fmla="*/ 1255577 h 1258727"/>
              <a:gd name="connsiteX30-177" fmla="*/ 58645 w 547470"/>
              <a:gd name="connsiteY30-178" fmla="*/ 1246127 h 1258727"/>
              <a:gd name="connsiteX31-179" fmla="*/ 52330 w 547470"/>
              <a:gd name="connsiteY31-180" fmla="*/ 1205726 h 1258727"/>
              <a:gd name="connsiteX32-181" fmla="*/ 31575 w 547470"/>
              <a:gd name="connsiteY32-182" fmla="*/ 1162175 h 1258727"/>
              <a:gd name="connsiteX33-183" fmla="*/ 14882 w 547470"/>
              <a:gd name="connsiteY33-184" fmla="*/ 1099998 h 1258727"/>
              <a:gd name="connsiteX34-185" fmla="*/ 12630 w 547470"/>
              <a:gd name="connsiteY34-186" fmla="*/ 1040971 h 1258727"/>
              <a:gd name="connsiteX35-187" fmla="*/ 6316 w 547470"/>
              <a:gd name="connsiteY35-188" fmla="*/ 1000570 h 1258727"/>
              <a:gd name="connsiteX36-189" fmla="*/ 0 w 547470"/>
              <a:gd name="connsiteY36-190" fmla="*/ 960169 h 1258727"/>
              <a:gd name="connsiteX37-191" fmla="*/ 4063 w 547470"/>
              <a:gd name="connsiteY37-192" fmla="*/ 941544 h 1258727"/>
              <a:gd name="connsiteX38-193" fmla="*/ 8126 w 547470"/>
              <a:gd name="connsiteY38-194" fmla="*/ 922918 h 1258727"/>
              <a:gd name="connsiteX39-195" fmla="*/ 26630 w 547470"/>
              <a:gd name="connsiteY39-196" fmla="*/ 907443 h 1258727"/>
              <a:gd name="connsiteX40-197" fmla="*/ 34756 w 547470"/>
              <a:gd name="connsiteY40-198" fmla="*/ 870192 h 1258727"/>
              <a:gd name="connsiteX41-199" fmla="*/ 38819 w 547470"/>
              <a:gd name="connsiteY41-200" fmla="*/ 851567 h 1258727"/>
              <a:gd name="connsiteX42-201" fmla="*/ 46944 w 547470"/>
              <a:gd name="connsiteY42-202" fmla="*/ 814316 h 1258727"/>
              <a:gd name="connsiteX43-203" fmla="*/ 55070 w 547470"/>
              <a:gd name="connsiteY43-204" fmla="*/ 777065 h 1258727"/>
              <a:gd name="connsiteX44-205" fmla="*/ 77637 w 547470"/>
              <a:gd name="connsiteY44-206" fmla="*/ 742964 h 1258727"/>
              <a:gd name="connsiteX45-207" fmla="*/ 97951 w 547470"/>
              <a:gd name="connsiteY45-208" fmla="*/ 649836 h 1258727"/>
              <a:gd name="connsiteX46-209" fmla="*/ 118266 w 547470"/>
              <a:gd name="connsiteY46-210" fmla="*/ 556709 h 1258727"/>
              <a:gd name="connsiteX47-211" fmla="*/ 142643 w 547470"/>
              <a:gd name="connsiteY47-212" fmla="*/ 444956 h 1258727"/>
              <a:gd name="connsiteX48-213" fmla="*/ 171083 w 547470"/>
              <a:gd name="connsiteY48-214" fmla="*/ 314578 h 1258727"/>
              <a:gd name="connsiteX49-215" fmla="*/ 187335 w 547470"/>
              <a:gd name="connsiteY49-216" fmla="*/ 240076 h 1258727"/>
              <a:gd name="connsiteX50-217" fmla="*/ 199524 w 547470"/>
              <a:gd name="connsiteY50-218" fmla="*/ 184199 h 1258727"/>
              <a:gd name="connsiteX51-219" fmla="*/ 207650 w 547470"/>
              <a:gd name="connsiteY51-220" fmla="*/ 146948 h 1258727"/>
              <a:gd name="connsiteX52-221" fmla="*/ 215776 w 547470"/>
              <a:gd name="connsiteY52-222" fmla="*/ 109697 h 1258727"/>
              <a:gd name="connsiteX53-223" fmla="*/ 223901 w 547470"/>
              <a:gd name="connsiteY53-224" fmla="*/ 72446 h 1258727"/>
              <a:gd name="connsiteX54-225" fmla="*/ 213524 w 547470"/>
              <a:gd name="connsiteY54-226" fmla="*/ 50671 h 1258727"/>
              <a:gd name="connsiteX55-227" fmla="*/ 217587 w 547470"/>
              <a:gd name="connsiteY55-228" fmla="*/ 32045 h 1258727"/>
              <a:gd name="connsiteX56-229" fmla="*/ 512860 w 547470"/>
              <a:gd name="connsiteY56-230" fmla="*/ 0 h 1258727"/>
              <a:gd name="connsiteX0-231" fmla="*/ 512860 w 547470"/>
              <a:gd name="connsiteY0-232" fmla="*/ 1355 h 1260082"/>
              <a:gd name="connsiteX1-233" fmla="*/ 522652 w 547470"/>
              <a:gd name="connsiteY1-234" fmla="*/ 21899 h 1260082"/>
              <a:gd name="connsiteX2-235" fmla="*/ 547470 w 547470"/>
              <a:gd name="connsiteY2-236" fmla="*/ 46824 h 1260082"/>
              <a:gd name="connsiteX3-237" fmla="*/ 539344 w 547470"/>
              <a:gd name="connsiteY3-238" fmla="*/ 84075 h 1260082"/>
              <a:gd name="connsiteX4-239" fmla="*/ 535281 w 547470"/>
              <a:gd name="connsiteY4-240" fmla="*/ 102700 h 1260082"/>
              <a:gd name="connsiteX5-241" fmla="*/ 516778 w 547470"/>
              <a:gd name="connsiteY5-242" fmla="*/ 118176 h 1260082"/>
              <a:gd name="connsiteX6-243" fmla="*/ 498274 w 547470"/>
              <a:gd name="connsiteY6-244" fmla="*/ 133651 h 1260082"/>
              <a:gd name="connsiteX7-245" fmla="*/ 465330 w 547470"/>
              <a:gd name="connsiteY7-246" fmla="*/ 145977 h 1260082"/>
              <a:gd name="connsiteX8-247" fmla="*/ 461267 w 547470"/>
              <a:gd name="connsiteY8-248" fmla="*/ 164602 h 1260082"/>
              <a:gd name="connsiteX9-249" fmla="*/ 442763 w 547470"/>
              <a:gd name="connsiteY9-250" fmla="*/ 180078 h 1260082"/>
              <a:gd name="connsiteX10-251" fmla="*/ 420197 w 547470"/>
              <a:gd name="connsiteY10-252" fmla="*/ 214179 h 1260082"/>
              <a:gd name="connsiteX11-253" fmla="*/ 412071 w 547470"/>
              <a:gd name="connsiteY11-254" fmla="*/ 251430 h 1260082"/>
              <a:gd name="connsiteX12-255" fmla="*/ 399883 w 547470"/>
              <a:gd name="connsiteY12-256" fmla="*/ 307306 h 1260082"/>
              <a:gd name="connsiteX13-257" fmla="*/ 387694 w 547470"/>
              <a:gd name="connsiteY13-258" fmla="*/ 363183 h 1260082"/>
              <a:gd name="connsiteX14-259" fmla="*/ 357001 w 547470"/>
              <a:gd name="connsiteY14-260" fmla="*/ 434535 h 1260082"/>
              <a:gd name="connsiteX15-261" fmla="*/ 336686 w 547470"/>
              <a:gd name="connsiteY15-262" fmla="*/ 527662 h 1260082"/>
              <a:gd name="connsiteX16-263" fmla="*/ 320435 w 547470"/>
              <a:gd name="connsiteY16-264" fmla="*/ 602164 h 1260082"/>
              <a:gd name="connsiteX17-265" fmla="*/ 304183 w 547470"/>
              <a:gd name="connsiteY17-266" fmla="*/ 676666 h 1260082"/>
              <a:gd name="connsiteX18-267" fmla="*/ 287931 w 547470"/>
              <a:gd name="connsiteY18-268" fmla="*/ 751169 h 1260082"/>
              <a:gd name="connsiteX19-269" fmla="*/ 271680 w 547470"/>
              <a:gd name="connsiteY19-270" fmla="*/ 825671 h 1260082"/>
              <a:gd name="connsiteX20-271" fmla="*/ 243239 w 547470"/>
              <a:gd name="connsiteY20-272" fmla="*/ 956049 h 1260082"/>
              <a:gd name="connsiteX21-273" fmla="*/ 218862 w 547470"/>
              <a:gd name="connsiteY21-274" fmla="*/ 1067802 h 1260082"/>
              <a:gd name="connsiteX22-275" fmla="*/ 196296 w 547470"/>
              <a:gd name="connsiteY22-276" fmla="*/ 1101903 h 1260082"/>
              <a:gd name="connsiteX23-277" fmla="*/ 184107 w 547470"/>
              <a:gd name="connsiteY23-278" fmla="*/ 1157779 h 1260082"/>
              <a:gd name="connsiteX24-279" fmla="*/ 175981 w 547470"/>
              <a:gd name="connsiteY24-280" fmla="*/ 1195030 h 1260082"/>
              <a:gd name="connsiteX25-281" fmla="*/ 157478 w 547470"/>
              <a:gd name="connsiteY25-282" fmla="*/ 1210506 h 1260082"/>
              <a:gd name="connsiteX26-283" fmla="*/ 138974 w 547470"/>
              <a:gd name="connsiteY26-284" fmla="*/ 1225981 h 1260082"/>
              <a:gd name="connsiteX27-285" fmla="*/ 120470 w 547470"/>
              <a:gd name="connsiteY27-286" fmla="*/ 1241457 h 1260082"/>
              <a:gd name="connsiteX28-287" fmla="*/ 116407 w 547470"/>
              <a:gd name="connsiteY28-288" fmla="*/ 1260082 h 1260082"/>
              <a:gd name="connsiteX29-289" fmla="*/ 101967 w 547470"/>
              <a:gd name="connsiteY29-290" fmla="*/ 1256932 h 1260082"/>
              <a:gd name="connsiteX30-291" fmla="*/ 58645 w 547470"/>
              <a:gd name="connsiteY30-292" fmla="*/ 1247482 h 1260082"/>
              <a:gd name="connsiteX31-293" fmla="*/ 52330 w 547470"/>
              <a:gd name="connsiteY31-294" fmla="*/ 1207081 h 1260082"/>
              <a:gd name="connsiteX32-295" fmla="*/ 31575 w 547470"/>
              <a:gd name="connsiteY32-296" fmla="*/ 1163530 h 1260082"/>
              <a:gd name="connsiteX33-297" fmla="*/ 14882 w 547470"/>
              <a:gd name="connsiteY33-298" fmla="*/ 1101353 h 1260082"/>
              <a:gd name="connsiteX34-299" fmla="*/ 12630 w 547470"/>
              <a:gd name="connsiteY34-300" fmla="*/ 1042326 h 1260082"/>
              <a:gd name="connsiteX35-301" fmla="*/ 6316 w 547470"/>
              <a:gd name="connsiteY35-302" fmla="*/ 1001925 h 1260082"/>
              <a:gd name="connsiteX36-303" fmla="*/ 0 w 547470"/>
              <a:gd name="connsiteY36-304" fmla="*/ 961524 h 1260082"/>
              <a:gd name="connsiteX37-305" fmla="*/ 4063 w 547470"/>
              <a:gd name="connsiteY37-306" fmla="*/ 942899 h 1260082"/>
              <a:gd name="connsiteX38-307" fmla="*/ 8126 w 547470"/>
              <a:gd name="connsiteY38-308" fmla="*/ 924273 h 1260082"/>
              <a:gd name="connsiteX39-309" fmla="*/ 26630 w 547470"/>
              <a:gd name="connsiteY39-310" fmla="*/ 908798 h 1260082"/>
              <a:gd name="connsiteX40-311" fmla="*/ 34756 w 547470"/>
              <a:gd name="connsiteY40-312" fmla="*/ 871547 h 1260082"/>
              <a:gd name="connsiteX41-313" fmla="*/ 38819 w 547470"/>
              <a:gd name="connsiteY41-314" fmla="*/ 852922 h 1260082"/>
              <a:gd name="connsiteX42-315" fmla="*/ 46944 w 547470"/>
              <a:gd name="connsiteY42-316" fmla="*/ 815671 h 1260082"/>
              <a:gd name="connsiteX43-317" fmla="*/ 55070 w 547470"/>
              <a:gd name="connsiteY43-318" fmla="*/ 778420 h 1260082"/>
              <a:gd name="connsiteX44-319" fmla="*/ 77637 w 547470"/>
              <a:gd name="connsiteY44-320" fmla="*/ 744319 h 1260082"/>
              <a:gd name="connsiteX45-321" fmla="*/ 97951 w 547470"/>
              <a:gd name="connsiteY45-322" fmla="*/ 651191 h 1260082"/>
              <a:gd name="connsiteX46-323" fmla="*/ 118266 w 547470"/>
              <a:gd name="connsiteY46-324" fmla="*/ 558064 h 1260082"/>
              <a:gd name="connsiteX47-325" fmla="*/ 142643 w 547470"/>
              <a:gd name="connsiteY47-326" fmla="*/ 446311 h 1260082"/>
              <a:gd name="connsiteX48-327" fmla="*/ 171083 w 547470"/>
              <a:gd name="connsiteY48-328" fmla="*/ 315933 h 1260082"/>
              <a:gd name="connsiteX49-329" fmla="*/ 187335 w 547470"/>
              <a:gd name="connsiteY49-330" fmla="*/ 241431 h 1260082"/>
              <a:gd name="connsiteX50-331" fmla="*/ 199524 w 547470"/>
              <a:gd name="connsiteY50-332" fmla="*/ 185554 h 1260082"/>
              <a:gd name="connsiteX51-333" fmla="*/ 207650 w 547470"/>
              <a:gd name="connsiteY51-334" fmla="*/ 148303 h 1260082"/>
              <a:gd name="connsiteX52-335" fmla="*/ 215776 w 547470"/>
              <a:gd name="connsiteY52-336" fmla="*/ 111052 h 1260082"/>
              <a:gd name="connsiteX53-337" fmla="*/ 223901 w 547470"/>
              <a:gd name="connsiteY53-338" fmla="*/ 73801 h 1260082"/>
              <a:gd name="connsiteX54-339" fmla="*/ 213524 w 547470"/>
              <a:gd name="connsiteY54-340" fmla="*/ 52026 h 1260082"/>
              <a:gd name="connsiteX55-341" fmla="*/ 185329 w 547470"/>
              <a:gd name="connsiteY55-342" fmla="*/ 0 h 1260082"/>
              <a:gd name="connsiteX56-343" fmla="*/ 512860 w 547470"/>
              <a:gd name="connsiteY56-344" fmla="*/ 1355 h 1260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547470" h="1260082">
                <a:moveTo>
                  <a:pt x="512860" y="1355"/>
                </a:moveTo>
                <a:lnTo>
                  <a:pt x="522652" y="21899"/>
                </a:lnTo>
                <a:lnTo>
                  <a:pt x="547470" y="46824"/>
                </a:lnTo>
                <a:lnTo>
                  <a:pt x="539344" y="84075"/>
                </a:lnTo>
                <a:lnTo>
                  <a:pt x="535281" y="102700"/>
                </a:lnTo>
                <a:lnTo>
                  <a:pt x="516778" y="118176"/>
                </a:lnTo>
                <a:lnTo>
                  <a:pt x="498274" y="133651"/>
                </a:lnTo>
                <a:lnTo>
                  <a:pt x="465330" y="145977"/>
                </a:lnTo>
                <a:lnTo>
                  <a:pt x="461267" y="164602"/>
                </a:lnTo>
                <a:lnTo>
                  <a:pt x="442763" y="180078"/>
                </a:lnTo>
                <a:lnTo>
                  <a:pt x="420197" y="214179"/>
                </a:lnTo>
                <a:lnTo>
                  <a:pt x="412071" y="251430"/>
                </a:lnTo>
                <a:lnTo>
                  <a:pt x="399883" y="307306"/>
                </a:lnTo>
                <a:lnTo>
                  <a:pt x="387694" y="363183"/>
                </a:lnTo>
                <a:lnTo>
                  <a:pt x="357001" y="434535"/>
                </a:lnTo>
                <a:lnTo>
                  <a:pt x="336686" y="527662"/>
                </a:lnTo>
                <a:lnTo>
                  <a:pt x="320435" y="602164"/>
                </a:lnTo>
                <a:lnTo>
                  <a:pt x="304183" y="676666"/>
                </a:lnTo>
                <a:lnTo>
                  <a:pt x="287931" y="751169"/>
                </a:lnTo>
                <a:lnTo>
                  <a:pt x="271680" y="825671"/>
                </a:lnTo>
                <a:lnTo>
                  <a:pt x="243239" y="956049"/>
                </a:lnTo>
                <a:lnTo>
                  <a:pt x="218862" y="1067802"/>
                </a:lnTo>
                <a:lnTo>
                  <a:pt x="196296" y="1101903"/>
                </a:lnTo>
                <a:lnTo>
                  <a:pt x="184107" y="1157779"/>
                </a:lnTo>
                <a:lnTo>
                  <a:pt x="175981" y="1195030"/>
                </a:lnTo>
                <a:lnTo>
                  <a:pt x="157478" y="1210506"/>
                </a:lnTo>
                <a:lnTo>
                  <a:pt x="138974" y="1225981"/>
                </a:lnTo>
                <a:lnTo>
                  <a:pt x="120470" y="1241457"/>
                </a:lnTo>
                <a:lnTo>
                  <a:pt x="116407" y="1260082"/>
                </a:lnTo>
                <a:lnTo>
                  <a:pt x="101967" y="1256932"/>
                </a:lnTo>
                <a:lnTo>
                  <a:pt x="58645" y="1247482"/>
                </a:lnTo>
                <a:lnTo>
                  <a:pt x="52330" y="1207081"/>
                </a:lnTo>
                <a:lnTo>
                  <a:pt x="31575" y="1163530"/>
                </a:lnTo>
                <a:lnTo>
                  <a:pt x="14882" y="1101353"/>
                </a:lnTo>
                <a:cubicBezTo>
                  <a:pt x="14131" y="1081677"/>
                  <a:pt x="13381" y="1062002"/>
                  <a:pt x="12630" y="1042326"/>
                </a:cubicBezTo>
                <a:lnTo>
                  <a:pt x="6316" y="1001925"/>
                </a:lnTo>
                <a:lnTo>
                  <a:pt x="0" y="961524"/>
                </a:lnTo>
                <a:lnTo>
                  <a:pt x="4063" y="942899"/>
                </a:lnTo>
                <a:lnTo>
                  <a:pt x="8126" y="924273"/>
                </a:lnTo>
                <a:lnTo>
                  <a:pt x="26630" y="908798"/>
                </a:lnTo>
                <a:lnTo>
                  <a:pt x="34756" y="871547"/>
                </a:lnTo>
                <a:lnTo>
                  <a:pt x="38819" y="852922"/>
                </a:lnTo>
                <a:lnTo>
                  <a:pt x="46944" y="815671"/>
                </a:lnTo>
                <a:lnTo>
                  <a:pt x="55070" y="778420"/>
                </a:lnTo>
                <a:lnTo>
                  <a:pt x="77637" y="744319"/>
                </a:lnTo>
                <a:lnTo>
                  <a:pt x="97951" y="651191"/>
                </a:lnTo>
                <a:lnTo>
                  <a:pt x="118266" y="558064"/>
                </a:lnTo>
                <a:lnTo>
                  <a:pt x="142643" y="446311"/>
                </a:lnTo>
                <a:lnTo>
                  <a:pt x="171083" y="315933"/>
                </a:lnTo>
                <a:lnTo>
                  <a:pt x="187335" y="241431"/>
                </a:lnTo>
                <a:lnTo>
                  <a:pt x="199524" y="185554"/>
                </a:lnTo>
                <a:lnTo>
                  <a:pt x="207650" y="148303"/>
                </a:lnTo>
                <a:lnTo>
                  <a:pt x="215776" y="111052"/>
                </a:lnTo>
                <a:lnTo>
                  <a:pt x="223901" y="73801"/>
                </a:lnTo>
                <a:lnTo>
                  <a:pt x="213524" y="52026"/>
                </a:lnTo>
                <a:lnTo>
                  <a:pt x="185329" y="0"/>
                </a:lnTo>
                <a:lnTo>
                  <a:pt x="512860" y="13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任意多边形: 形状 9"/>
          <p:cNvSpPr/>
          <p:nvPr/>
        </p:nvSpPr>
        <p:spPr>
          <a:xfrm rot="199450">
            <a:off x="4886960" y="3475355"/>
            <a:ext cx="488315" cy="330200"/>
          </a:xfrm>
          <a:custGeom>
            <a:avLst/>
            <a:gdLst>
              <a:gd name="connsiteX0" fmla="*/ 13341 w 323537"/>
              <a:gd name="connsiteY0" fmla="*/ 3361 h 471644"/>
              <a:gd name="connsiteX1" fmla="*/ 27807 w 323537"/>
              <a:gd name="connsiteY1" fmla="*/ 2521 h 471644"/>
              <a:gd name="connsiteX2" fmla="*/ 42274 w 323537"/>
              <a:gd name="connsiteY2" fmla="*/ 1681 h 471644"/>
              <a:gd name="connsiteX3" fmla="*/ 71207 w 323537"/>
              <a:gd name="connsiteY3" fmla="*/ 0 h 471644"/>
              <a:gd name="connsiteX4" fmla="*/ 101267 w 323537"/>
              <a:gd name="connsiteY4" fmla="*/ 17712 h 471644"/>
              <a:gd name="connsiteX5" fmla="*/ 130201 w 323537"/>
              <a:gd name="connsiteY5" fmla="*/ 16031 h 471644"/>
              <a:gd name="connsiteX6" fmla="*/ 160261 w 323537"/>
              <a:gd name="connsiteY6" fmla="*/ 33743 h 471644"/>
              <a:gd name="connsiteX7" fmla="*/ 189194 w 323537"/>
              <a:gd name="connsiteY7" fmla="*/ 32063 h 471644"/>
              <a:gd name="connsiteX8" fmla="*/ 233720 w 323537"/>
              <a:gd name="connsiteY8" fmla="*/ 48934 h 471644"/>
              <a:gd name="connsiteX9" fmla="*/ 248187 w 323537"/>
              <a:gd name="connsiteY9" fmla="*/ 48094 h 471644"/>
              <a:gd name="connsiteX10" fmla="*/ 278246 w 323537"/>
              <a:gd name="connsiteY10" fmla="*/ 65806 h 471644"/>
              <a:gd name="connsiteX11" fmla="*/ 292713 w 323537"/>
              <a:gd name="connsiteY11" fmla="*/ 64966 h 471644"/>
              <a:gd name="connsiteX12" fmla="*/ 299892 w 323537"/>
              <a:gd name="connsiteY12" fmla="*/ 64549 h 471644"/>
              <a:gd name="connsiteX13" fmla="*/ 323537 w 323537"/>
              <a:gd name="connsiteY13" fmla="*/ 471644 h 471644"/>
              <a:gd name="connsiteX14" fmla="*/ 315240 w 323537"/>
              <a:gd name="connsiteY14" fmla="*/ 452815 h 471644"/>
              <a:gd name="connsiteX15" fmla="*/ 298521 w 323537"/>
              <a:gd name="connsiteY15" fmla="*/ 414870 h 471644"/>
              <a:gd name="connsiteX16" fmla="*/ 296268 w 323537"/>
              <a:gd name="connsiteY16" fmla="*/ 376085 h 471644"/>
              <a:gd name="connsiteX17" fmla="*/ 280675 w 323537"/>
              <a:gd name="connsiteY17" fmla="*/ 357533 h 471644"/>
              <a:gd name="connsiteX18" fmla="*/ 265082 w 323537"/>
              <a:gd name="connsiteY18" fmla="*/ 338981 h 471644"/>
              <a:gd name="connsiteX19" fmla="*/ 248363 w 323537"/>
              <a:gd name="connsiteY19" fmla="*/ 301036 h 471644"/>
              <a:gd name="connsiteX20" fmla="*/ 218303 w 323537"/>
              <a:gd name="connsiteY20" fmla="*/ 283325 h 471644"/>
              <a:gd name="connsiteX21" fmla="*/ 201584 w 323537"/>
              <a:gd name="connsiteY21" fmla="*/ 245379 h 471644"/>
              <a:gd name="connsiteX22" fmla="*/ 170398 w 323537"/>
              <a:gd name="connsiteY22" fmla="*/ 208275 h 471644"/>
              <a:gd name="connsiteX23" fmla="*/ 125872 w 323537"/>
              <a:gd name="connsiteY23" fmla="*/ 191404 h 471644"/>
              <a:gd name="connsiteX24" fmla="*/ 94685 w 323537"/>
              <a:gd name="connsiteY24" fmla="*/ 154300 h 471644"/>
              <a:gd name="connsiteX25" fmla="*/ 64625 w 323537"/>
              <a:gd name="connsiteY25" fmla="*/ 136588 h 471644"/>
              <a:gd name="connsiteX26" fmla="*/ 34565 w 323537"/>
              <a:gd name="connsiteY26" fmla="*/ 118876 h 471644"/>
              <a:gd name="connsiteX27" fmla="*/ 17846 w 323537"/>
              <a:gd name="connsiteY27" fmla="*/ 80931 h 471644"/>
              <a:gd name="connsiteX28" fmla="*/ 2253 w 323537"/>
              <a:gd name="connsiteY28" fmla="*/ 62378 h 471644"/>
              <a:gd name="connsiteX29" fmla="*/ 1127 w 323537"/>
              <a:gd name="connsiteY29" fmla="*/ 42986 h 471644"/>
              <a:gd name="connsiteX30" fmla="*/ 0 w 323537"/>
              <a:gd name="connsiteY30" fmla="*/ 23594 h 471644"/>
              <a:gd name="connsiteX31" fmla="*/ 13341 w 323537"/>
              <a:gd name="connsiteY31" fmla="*/ 3361 h 471644"/>
              <a:gd name="connsiteX0-1" fmla="*/ 13341 w 326517"/>
              <a:gd name="connsiteY0-2" fmla="*/ 3361 h 471644"/>
              <a:gd name="connsiteX1-3" fmla="*/ 27807 w 326517"/>
              <a:gd name="connsiteY1-4" fmla="*/ 2521 h 471644"/>
              <a:gd name="connsiteX2-5" fmla="*/ 42274 w 326517"/>
              <a:gd name="connsiteY2-6" fmla="*/ 1681 h 471644"/>
              <a:gd name="connsiteX3-7" fmla="*/ 71207 w 326517"/>
              <a:gd name="connsiteY3-8" fmla="*/ 0 h 471644"/>
              <a:gd name="connsiteX4-9" fmla="*/ 101267 w 326517"/>
              <a:gd name="connsiteY4-10" fmla="*/ 17712 h 471644"/>
              <a:gd name="connsiteX5-11" fmla="*/ 130201 w 326517"/>
              <a:gd name="connsiteY5-12" fmla="*/ 16031 h 471644"/>
              <a:gd name="connsiteX6-13" fmla="*/ 160261 w 326517"/>
              <a:gd name="connsiteY6-14" fmla="*/ 33743 h 471644"/>
              <a:gd name="connsiteX7-15" fmla="*/ 189194 w 326517"/>
              <a:gd name="connsiteY7-16" fmla="*/ 32063 h 471644"/>
              <a:gd name="connsiteX8-17" fmla="*/ 233720 w 326517"/>
              <a:gd name="connsiteY8-18" fmla="*/ 48934 h 471644"/>
              <a:gd name="connsiteX9-19" fmla="*/ 248187 w 326517"/>
              <a:gd name="connsiteY9-20" fmla="*/ 48094 h 471644"/>
              <a:gd name="connsiteX10-21" fmla="*/ 278246 w 326517"/>
              <a:gd name="connsiteY10-22" fmla="*/ 65806 h 471644"/>
              <a:gd name="connsiteX11-23" fmla="*/ 292713 w 326517"/>
              <a:gd name="connsiteY11-24" fmla="*/ 64966 h 471644"/>
              <a:gd name="connsiteX12-25" fmla="*/ 326517 w 326517"/>
              <a:gd name="connsiteY12-26" fmla="*/ 63002 h 471644"/>
              <a:gd name="connsiteX13-27" fmla="*/ 323537 w 326517"/>
              <a:gd name="connsiteY13-28" fmla="*/ 471644 h 471644"/>
              <a:gd name="connsiteX14-29" fmla="*/ 315240 w 326517"/>
              <a:gd name="connsiteY14-30" fmla="*/ 452815 h 471644"/>
              <a:gd name="connsiteX15-31" fmla="*/ 298521 w 326517"/>
              <a:gd name="connsiteY15-32" fmla="*/ 414870 h 471644"/>
              <a:gd name="connsiteX16-33" fmla="*/ 296268 w 326517"/>
              <a:gd name="connsiteY16-34" fmla="*/ 376085 h 471644"/>
              <a:gd name="connsiteX17-35" fmla="*/ 280675 w 326517"/>
              <a:gd name="connsiteY17-36" fmla="*/ 357533 h 471644"/>
              <a:gd name="connsiteX18-37" fmla="*/ 265082 w 326517"/>
              <a:gd name="connsiteY18-38" fmla="*/ 338981 h 471644"/>
              <a:gd name="connsiteX19-39" fmla="*/ 248363 w 326517"/>
              <a:gd name="connsiteY19-40" fmla="*/ 301036 h 471644"/>
              <a:gd name="connsiteX20-41" fmla="*/ 218303 w 326517"/>
              <a:gd name="connsiteY20-42" fmla="*/ 283325 h 471644"/>
              <a:gd name="connsiteX21-43" fmla="*/ 201584 w 326517"/>
              <a:gd name="connsiteY21-44" fmla="*/ 245379 h 471644"/>
              <a:gd name="connsiteX22-45" fmla="*/ 170398 w 326517"/>
              <a:gd name="connsiteY22-46" fmla="*/ 208275 h 471644"/>
              <a:gd name="connsiteX23-47" fmla="*/ 125872 w 326517"/>
              <a:gd name="connsiteY23-48" fmla="*/ 191404 h 471644"/>
              <a:gd name="connsiteX24-49" fmla="*/ 94685 w 326517"/>
              <a:gd name="connsiteY24-50" fmla="*/ 154300 h 471644"/>
              <a:gd name="connsiteX25-51" fmla="*/ 64625 w 326517"/>
              <a:gd name="connsiteY25-52" fmla="*/ 136588 h 471644"/>
              <a:gd name="connsiteX26-53" fmla="*/ 34565 w 326517"/>
              <a:gd name="connsiteY26-54" fmla="*/ 118876 h 471644"/>
              <a:gd name="connsiteX27-55" fmla="*/ 17846 w 326517"/>
              <a:gd name="connsiteY27-56" fmla="*/ 80931 h 471644"/>
              <a:gd name="connsiteX28-57" fmla="*/ 2253 w 326517"/>
              <a:gd name="connsiteY28-58" fmla="*/ 62378 h 471644"/>
              <a:gd name="connsiteX29-59" fmla="*/ 1127 w 326517"/>
              <a:gd name="connsiteY29-60" fmla="*/ 42986 h 471644"/>
              <a:gd name="connsiteX30-61" fmla="*/ 0 w 326517"/>
              <a:gd name="connsiteY30-62" fmla="*/ 23594 h 471644"/>
              <a:gd name="connsiteX31-63" fmla="*/ 13341 w 326517"/>
              <a:gd name="connsiteY31-64" fmla="*/ 3361 h 47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326517" h="471644">
                <a:moveTo>
                  <a:pt x="13341" y="3361"/>
                </a:moveTo>
                <a:lnTo>
                  <a:pt x="27807" y="2521"/>
                </a:lnTo>
                <a:lnTo>
                  <a:pt x="42274" y="1681"/>
                </a:lnTo>
                <a:lnTo>
                  <a:pt x="71207" y="0"/>
                </a:lnTo>
                <a:lnTo>
                  <a:pt x="101267" y="17712"/>
                </a:lnTo>
                <a:lnTo>
                  <a:pt x="130201" y="16031"/>
                </a:lnTo>
                <a:lnTo>
                  <a:pt x="160261" y="33743"/>
                </a:lnTo>
                <a:lnTo>
                  <a:pt x="189194" y="32063"/>
                </a:lnTo>
                <a:lnTo>
                  <a:pt x="233720" y="48934"/>
                </a:lnTo>
                <a:lnTo>
                  <a:pt x="248187" y="48094"/>
                </a:lnTo>
                <a:lnTo>
                  <a:pt x="278246" y="65806"/>
                </a:lnTo>
                <a:lnTo>
                  <a:pt x="292713" y="64966"/>
                </a:lnTo>
                <a:lnTo>
                  <a:pt x="326517" y="63002"/>
                </a:lnTo>
                <a:cubicBezTo>
                  <a:pt x="325524" y="199216"/>
                  <a:pt x="324530" y="335430"/>
                  <a:pt x="323537" y="471644"/>
                </a:cubicBezTo>
                <a:lnTo>
                  <a:pt x="315240" y="452815"/>
                </a:lnTo>
                <a:lnTo>
                  <a:pt x="298521" y="414870"/>
                </a:lnTo>
                <a:lnTo>
                  <a:pt x="296268" y="376085"/>
                </a:lnTo>
                <a:lnTo>
                  <a:pt x="280675" y="357533"/>
                </a:lnTo>
                <a:lnTo>
                  <a:pt x="265082" y="338981"/>
                </a:lnTo>
                <a:lnTo>
                  <a:pt x="248363" y="301036"/>
                </a:lnTo>
                <a:lnTo>
                  <a:pt x="218303" y="283325"/>
                </a:lnTo>
                <a:lnTo>
                  <a:pt x="201584" y="245379"/>
                </a:lnTo>
                <a:lnTo>
                  <a:pt x="170398" y="208275"/>
                </a:lnTo>
                <a:lnTo>
                  <a:pt x="125872" y="191404"/>
                </a:lnTo>
                <a:lnTo>
                  <a:pt x="94685" y="154300"/>
                </a:lnTo>
                <a:lnTo>
                  <a:pt x="64625" y="136588"/>
                </a:lnTo>
                <a:lnTo>
                  <a:pt x="34565" y="118876"/>
                </a:lnTo>
                <a:lnTo>
                  <a:pt x="17846" y="80931"/>
                </a:lnTo>
                <a:lnTo>
                  <a:pt x="2253" y="62378"/>
                </a:lnTo>
                <a:cubicBezTo>
                  <a:pt x="1878" y="55914"/>
                  <a:pt x="1502" y="49450"/>
                  <a:pt x="1127" y="42986"/>
                </a:cubicBezTo>
                <a:cubicBezTo>
                  <a:pt x="751" y="36522"/>
                  <a:pt x="376" y="30058"/>
                  <a:pt x="0" y="23594"/>
                </a:cubicBezTo>
                <a:lnTo>
                  <a:pt x="13341" y="336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803390" y="2775585"/>
            <a:ext cx="1588770" cy="841375"/>
            <a:chOff x="11509" y="1159"/>
            <a:chExt cx="1445" cy="869"/>
          </a:xfrm>
          <a:solidFill>
            <a:schemeClr val="bg1">
              <a:lumMod val="50000"/>
            </a:schemeClr>
          </a:solidFill>
        </p:grpSpPr>
        <p:sp>
          <p:nvSpPr>
            <p:cNvPr id="30" name="Freeform 76"/>
            <p:cNvSpPr/>
            <p:nvPr/>
          </p:nvSpPr>
          <p:spPr>
            <a:xfrm>
              <a:off x="12444" y="1444"/>
              <a:ext cx="510" cy="455"/>
            </a:xfrm>
            <a:custGeom>
              <a:avLst/>
              <a:gdLst>
                <a:gd name="txL" fmla="*/ 0 w 10000"/>
                <a:gd name="txT" fmla="*/ 0 h 9669"/>
                <a:gd name="txR" fmla="*/ 10000 w 10000"/>
                <a:gd name="txB" fmla="*/ 9669 h 966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9669">
                  <a:moveTo>
                    <a:pt x="2905" y="8602"/>
                  </a:moveTo>
                  <a:lnTo>
                    <a:pt x="3239" y="8265"/>
                  </a:lnTo>
                  <a:lnTo>
                    <a:pt x="3239" y="7735"/>
                  </a:lnTo>
                  <a:lnTo>
                    <a:pt x="2905" y="7368"/>
                  </a:lnTo>
                  <a:lnTo>
                    <a:pt x="2905" y="6865"/>
                  </a:lnTo>
                  <a:cubicBezTo>
                    <a:pt x="2817" y="6691"/>
                    <a:pt x="2726" y="6513"/>
                    <a:pt x="2625" y="6335"/>
                  </a:cubicBezTo>
                  <a:cubicBezTo>
                    <a:pt x="2536" y="6102"/>
                    <a:pt x="2444" y="5866"/>
                    <a:pt x="2349" y="5636"/>
                  </a:cubicBezTo>
                  <a:cubicBezTo>
                    <a:pt x="2255" y="5337"/>
                    <a:pt x="2164" y="5037"/>
                    <a:pt x="2067" y="4733"/>
                  </a:cubicBezTo>
                  <a:cubicBezTo>
                    <a:pt x="1866" y="4442"/>
                    <a:pt x="1662" y="4154"/>
                    <a:pt x="1454" y="3863"/>
                  </a:cubicBezTo>
                  <a:cubicBezTo>
                    <a:pt x="1361" y="3574"/>
                    <a:pt x="1270" y="3290"/>
                    <a:pt x="1173" y="3000"/>
                  </a:cubicBezTo>
                  <a:lnTo>
                    <a:pt x="561" y="2300"/>
                  </a:lnTo>
                  <a:cubicBezTo>
                    <a:pt x="467" y="2065"/>
                    <a:pt x="382" y="1832"/>
                    <a:pt x="284" y="1601"/>
                  </a:cubicBezTo>
                  <a:cubicBezTo>
                    <a:pt x="185" y="1423"/>
                    <a:pt x="99" y="1246"/>
                    <a:pt x="0" y="1066"/>
                  </a:cubicBezTo>
                  <a:lnTo>
                    <a:pt x="0" y="533"/>
                  </a:lnTo>
                  <a:lnTo>
                    <a:pt x="0" y="366"/>
                  </a:lnTo>
                  <a:lnTo>
                    <a:pt x="0" y="0"/>
                  </a:lnTo>
                  <a:lnTo>
                    <a:pt x="284" y="0"/>
                  </a:lnTo>
                  <a:cubicBezTo>
                    <a:pt x="382" y="67"/>
                    <a:pt x="466" y="133"/>
                    <a:pt x="561" y="198"/>
                  </a:cubicBezTo>
                  <a:cubicBezTo>
                    <a:pt x="660" y="309"/>
                    <a:pt x="747" y="426"/>
                    <a:pt x="841" y="533"/>
                  </a:cubicBezTo>
                  <a:cubicBezTo>
                    <a:pt x="952" y="655"/>
                    <a:pt x="1069" y="777"/>
                    <a:pt x="1173" y="898"/>
                  </a:cubicBezTo>
                  <a:lnTo>
                    <a:pt x="1734" y="1402"/>
                  </a:lnTo>
                  <a:cubicBezTo>
                    <a:pt x="1939" y="1576"/>
                    <a:pt x="2143" y="1753"/>
                    <a:pt x="2349" y="1937"/>
                  </a:cubicBezTo>
                  <a:cubicBezTo>
                    <a:pt x="2536" y="2170"/>
                    <a:pt x="2726" y="2400"/>
                    <a:pt x="2905" y="2632"/>
                  </a:cubicBezTo>
                  <a:lnTo>
                    <a:pt x="3798" y="3535"/>
                  </a:lnTo>
                  <a:lnTo>
                    <a:pt x="4414" y="4398"/>
                  </a:lnTo>
                  <a:cubicBezTo>
                    <a:pt x="4605" y="4633"/>
                    <a:pt x="4790" y="4866"/>
                    <a:pt x="4976" y="5102"/>
                  </a:cubicBezTo>
                  <a:lnTo>
                    <a:pt x="5870" y="5800"/>
                  </a:lnTo>
                  <a:cubicBezTo>
                    <a:pt x="6068" y="5977"/>
                    <a:pt x="6276" y="6160"/>
                    <a:pt x="6486" y="6335"/>
                  </a:cubicBezTo>
                  <a:cubicBezTo>
                    <a:pt x="6664" y="6512"/>
                    <a:pt x="6854" y="6690"/>
                    <a:pt x="7038" y="6865"/>
                  </a:cubicBezTo>
                  <a:lnTo>
                    <a:pt x="7380" y="7202"/>
                  </a:lnTo>
                  <a:cubicBezTo>
                    <a:pt x="7563" y="7321"/>
                    <a:pt x="7740" y="7447"/>
                    <a:pt x="7935" y="7569"/>
                  </a:cubicBezTo>
                  <a:cubicBezTo>
                    <a:pt x="8044" y="7621"/>
                    <a:pt x="8150" y="7679"/>
                    <a:pt x="8268" y="7735"/>
                  </a:cubicBezTo>
                  <a:lnTo>
                    <a:pt x="8825" y="7898"/>
                  </a:lnTo>
                  <a:cubicBezTo>
                    <a:pt x="8924" y="8024"/>
                    <a:pt x="9014" y="8142"/>
                    <a:pt x="9103" y="8265"/>
                  </a:cubicBezTo>
                  <a:cubicBezTo>
                    <a:pt x="9214" y="8378"/>
                    <a:pt x="9334" y="8487"/>
                    <a:pt x="9443" y="8602"/>
                  </a:cubicBezTo>
                  <a:cubicBezTo>
                    <a:pt x="9532" y="8722"/>
                    <a:pt x="9633" y="8844"/>
                    <a:pt x="9720" y="8966"/>
                  </a:cubicBezTo>
                  <a:lnTo>
                    <a:pt x="10000" y="9298"/>
                  </a:lnTo>
                  <a:lnTo>
                    <a:pt x="10000" y="9669"/>
                  </a:lnTo>
                </a:path>
              </a:pathLst>
            </a:custGeom>
            <a:grpFill/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76"/>
            <p:cNvSpPr/>
            <p:nvPr/>
          </p:nvSpPr>
          <p:spPr>
            <a:xfrm>
              <a:off x="11909" y="1804"/>
              <a:ext cx="1020" cy="225"/>
            </a:xfrm>
            <a:custGeom>
              <a:avLst/>
              <a:gdLst>
                <a:gd name="txL" fmla="*/ 0 w 9550"/>
                <a:gd name="txT" fmla="*/ 0 h 10000"/>
                <a:gd name="txR" fmla="*/ 9550 w 9550"/>
                <a:gd name="txB" fmla="*/ 10000 h 1000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9550" h="10000">
                  <a:moveTo>
                    <a:pt x="1639" y="871"/>
                  </a:moveTo>
                  <a:lnTo>
                    <a:pt x="1951" y="1255"/>
                  </a:lnTo>
                  <a:lnTo>
                    <a:pt x="2402" y="1661"/>
                  </a:lnTo>
                  <a:lnTo>
                    <a:pt x="2687" y="1661"/>
                  </a:lnTo>
                  <a:lnTo>
                    <a:pt x="2997" y="1661"/>
                  </a:lnTo>
                  <a:lnTo>
                    <a:pt x="3281" y="2061"/>
                  </a:lnTo>
                  <a:lnTo>
                    <a:pt x="4042" y="2061"/>
                  </a:lnTo>
                  <a:lnTo>
                    <a:pt x="4776" y="1661"/>
                  </a:lnTo>
                  <a:lnTo>
                    <a:pt x="5085" y="1255"/>
                  </a:lnTo>
                  <a:lnTo>
                    <a:pt x="5369" y="1255"/>
                  </a:lnTo>
                  <a:cubicBezTo>
                    <a:pt x="5425" y="1137"/>
                    <a:pt x="5483" y="1005"/>
                    <a:pt x="5538" y="871"/>
                  </a:cubicBezTo>
                  <a:lnTo>
                    <a:pt x="5820" y="871"/>
                  </a:lnTo>
                  <a:cubicBezTo>
                    <a:pt x="5871" y="712"/>
                    <a:pt x="5917" y="544"/>
                    <a:pt x="5961" y="388"/>
                  </a:cubicBezTo>
                  <a:lnTo>
                    <a:pt x="5961" y="0"/>
                  </a:lnTo>
                  <a:cubicBezTo>
                    <a:pt x="6561" y="276"/>
                    <a:pt x="8951" y="1578"/>
                    <a:pt x="9550" y="2061"/>
                  </a:cubicBezTo>
                  <a:lnTo>
                    <a:pt x="9550" y="2941"/>
                  </a:lnTo>
                  <a:cubicBezTo>
                    <a:pt x="9504" y="3195"/>
                    <a:pt x="9456" y="3462"/>
                    <a:pt x="9409" y="3729"/>
                  </a:cubicBezTo>
                  <a:cubicBezTo>
                    <a:pt x="9304" y="4151"/>
                    <a:pt x="9200" y="4575"/>
                    <a:pt x="9096" y="4998"/>
                  </a:cubicBezTo>
                  <a:cubicBezTo>
                    <a:pt x="9052" y="5159"/>
                    <a:pt x="9005" y="5322"/>
                    <a:pt x="8955" y="5475"/>
                  </a:cubicBezTo>
                  <a:cubicBezTo>
                    <a:pt x="8910" y="5606"/>
                    <a:pt x="8862" y="5738"/>
                    <a:pt x="8817" y="5869"/>
                  </a:cubicBezTo>
                  <a:cubicBezTo>
                    <a:pt x="8771" y="6004"/>
                    <a:pt x="8722" y="6135"/>
                    <a:pt x="8673" y="6265"/>
                  </a:cubicBezTo>
                  <a:lnTo>
                    <a:pt x="8366" y="6667"/>
                  </a:lnTo>
                  <a:cubicBezTo>
                    <a:pt x="8258" y="6954"/>
                    <a:pt x="8156" y="7250"/>
                    <a:pt x="8052" y="7538"/>
                  </a:cubicBezTo>
                  <a:lnTo>
                    <a:pt x="7771" y="7938"/>
                  </a:lnTo>
                  <a:lnTo>
                    <a:pt x="7461" y="8336"/>
                  </a:lnTo>
                  <a:lnTo>
                    <a:pt x="7009" y="8807"/>
                  </a:lnTo>
                  <a:lnTo>
                    <a:pt x="6586" y="9211"/>
                  </a:lnTo>
                  <a:lnTo>
                    <a:pt x="6131" y="9603"/>
                  </a:lnTo>
                  <a:lnTo>
                    <a:pt x="5680" y="9603"/>
                  </a:lnTo>
                  <a:lnTo>
                    <a:pt x="5227" y="10000"/>
                  </a:lnTo>
                  <a:lnTo>
                    <a:pt x="4776" y="10000"/>
                  </a:lnTo>
                  <a:lnTo>
                    <a:pt x="4492" y="10000"/>
                  </a:lnTo>
                  <a:lnTo>
                    <a:pt x="3589" y="10000"/>
                  </a:lnTo>
                  <a:lnTo>
                    <a:pt x="2855" y="10000"/>
                  </a:lnTo>
                  <a:lnTo>
                    <a:pt x="2095" y="9603"/>
                  </a:lnTo>
                  <a:lnTo>
                    <a:pt x="1358" y="8807"/>
                  </a:lnTo>
                  <a:lnTo>
                    <a:pt x="1048" y="8336"/>
                  </a:lnTo>
                  <a:lnTo>
                    <a:pt x="595" y="7938"/>
                  </a:lnTo>
                  <a:lnTo>
                    <a:pt x="315" y="7538"/>
                  </a:lnTo>
                  <a:cubicBezTo>
                    <a:pt x="210" y="7248"/>
                    <a:pt x="106" y="6957"/>
                    <a:pt x="0" y="6667"/>
                  </a:cubicBezTo>
                </a:path>
              </a:pathLst>
            </a:custGeom>
            <a:grpFill/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76"/>
            <p:cNvSpPr/>
            <p:nvPr/>
          </p:nvSpPr>
          <p:spPr>
            <a:xfrm>
              <a:off x="11509" y="1159"/>
              <a:ext cx="620" cy="850"/>
            </a:xfrm>
            <a:custGeom>
              <a:avLst/>
              <a:gdLst>
                <a:gd name="txL" fmla="*/ 0 w 10000"/>
                <a:gd name="txT" fmla="*/ 0 h 9889"/>
                <a:gd name="txR" fmla="*/ 10000 w 10000"/>
                <a:gd name="txB" fmla="*/ 9889 h 988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9889">
                  <a:moveTo>
                    <a:pt x="4032" y="7767"/>
                  </a:moveTo>
                  <a:lnTo>
                    <a:pt x="3427" y="7055"/>
                  </a:lnTo>
                  <a:lnTo>
                    <a:pt x="2782" y="6362"/>
                  </a:lnTo>
                  <a:lnTo>
                    <a:pt x="2139" y="5648"/>
                  </a:lnTo>
                  <a:cubicBezTo>
                    <a:pt x="1988" y="5373"/>
                    <a:pt x="1842" y="5097"/>
                    <a:pt x="1695" y="4821"/>
                  </a:cubicBezTo>
                  <a:lnTo>
                    <a:pt x="1290" y="4129"/>
                  </a:lnTo>
                  <a:lnTo>
                    <a:pt x="847" y="3303"/>
                  </a:lnTo>
                  <a:cubicBezTo>
                    <a:pt x="779" y="3028"/>
                    <a:pt x="713" y="2753"/>
                    <a:pt x="645" y="2478"/>
                  </a:cubicBezTo>
                  <a:lnTo>
                    <a:pt x="203" y="1652"/>
                  </a:lnTo>
                  <a:lnTo>
                    <a:pt x="203" y="1295"/>
                  </a:lnTo>
                  <a:cubicBezTo>
                    <a:pt x="135" y="1184"/>
                    <a:pt x="68" y="1072"/>
                    <a:pt x="0" y="961"/>
                  </a:cubicBezTo>
                  <a:lnTo>
                    <a:pt x="0" y="714"/>
                  </a:lnTo>
                  <a:lnTo>
                    <a:pt x="0" y="469"/>
                  </a:lnTo>
                  <a:lnTo>
                    <a:pt x="0" y="245"/>
                  </a:lnTo>
                  <a:lnTo>
                    <a:pt x="0" y="134"/>
                  </a:lnTo>
                  <a:lnTo>
                    <a:pt x="203" y="0"/>
                  </a:lnTo>
                  <a:lnTo>
                    <a:pt x="203" y="134"/>
                  </a:lnTo>
                  <a:lnTo>
                    <a:pt x="442" y="134"/>
                  </a:lnTo>
                  <a:lnTo>
                    <a:pt x="442" y="245"/>
                  </a:lnTo>
                  <a:lnTo>
                    <a:pt x="645" y="358"/>
                  </a:lnTo>
                  <a:lnTo>
                    <a:pt x="645" y="469"/>
                  </a:lnTo>
                  <a:cubicBezTo>
                    <a:pt x="712" y="551"/>
                    <a:pt x="780" y="632"/>
                    <a:pt x="847" y="714"/>
                  </a:cubicBezTo>
                  <a:lnTo>
                    <a:pt x="847" y="826"/>
                  </a:lnTo>
                  <a:cubicBezTo>
                    <a:pt x="929" y="908"/>
                    <a:pt x="1009" y="991"/>
                    <a:pt x="1088" y="1072"/>
                  </a:cubicBezTo>
                  <a:lnTo>
                    <a:pt x="1088" y="1295"/>
                  </a:lnTo>
                  <a:cubicBezTo>
                    <a:pt x="1157" y="1377"/>
                    <a:pt x="1222" y="1459"/>
                    <a:pt x="1290" y="1540"/>
                  </a:cubicBezTo>
                  <a:cubicBezTo>
                    <a:pt x="1358" y="1659"/>
                    <a:pt x="1422" y="1779"/>
                    <a:pt x="1493" y="1897"/>
                  </a:cubicBezTo>
                  <a:cubicBezTo>
                    <a:pt x="1638" y="2016"/>
                    <a:pt x="1787" y="2134"/>
                    <a:pt x="1936" y="2255"/>
                  </a:cubicBezTo>
                  <a:cubicBezTo>
                    <a:pt x="2001" y="2411"/>
                    <a:pt x="2068" y="2567"/>
                    <a:pt x="2139" y="2724"/>
                  </a:cubicBezTo>
                  <a:cubicBezTo>
                    <a:pt x="2269" y="2881"/>
                    <a:pt x="2405" y="3035"/>
                    <a:pt x="2540" y="3192"/>
                  </a:cubicBezTo>
                  <a:cubicBezTo>
                    <a:pt x="2686" y="3350"/>
                    <a:pt x="2835" y="3505"/>
                    <a:pt x="2984" y="3661"/>
                  </a:cubicBezTo>
                  <a:lnTo>
                    <a:pt x="3427" y="4241"/>
                  </a:lnTo>
                  <a:cubicBezTo>
                    <a:pt x="3497" y="4396"/>
                    <a:pt x="3561" y="4553"/>
                    <a:pt x="3629" y="4709"/>
                  </a:cubicBezTo>
                  <a:lnTo>
                    <a:pt x="4032" y="5180"/>
                  </a:lnTo>
                  <a:lnTo>
                    <a:pt x="4475" y="5536"/>
                  </a:lnTo>
                  <a:lnTo>
                    <a:pt x="4920" y="5894"/>
                  </a:lnTo>
                  <a:lnTo>
                    <a:pt x="5525" y="6251"/>
                  </a:lnTo>
                  <a:lnTo>
                    <a:pt x="5967" y="6585"/>
                  </a:lnTo>
                  <a:lnTo>
                    <a:pt x="6411" y="6831"/>
                  </a:lnTo>
                  <a:lnTo>
                    <a:pt x="7459" y="7299"/>
                  </a:lnTo>
                  <a:lnTo>
                    <a:pt x="7903" y="7411"/>
                  </a:lnTo>
                  <a:cubicBezTo>
                    <a:pt x="8040" y="7492"/>
                    <a:pt x="8169" y="7574"/>
                    <a:pt x="8303" y="7656"/>
                  </a:cubicBezTo>
                  <a:lnTo>
                    <a:pt x="8952" y="7767"/>
                  </a:lnTo>
                  <a:lnTo>
                    <a:pt x="9355" y="7880"/>
                  </a:lnTo>
                  <a:lnTo>
                    <a:pt x="10000" y="8014"/>
                  </a:lnTo>
                  <a:cubicBezTo>
                    <a:pt x="9792" y="8349"/>
                    <a:pt x="8497" y="9618"/>
                    <a:pt x="8107" y="9889"/>
                  </a:cubicBezTo>
                  <a:lnTo>
                    <a:pt x="7661" y="9643"/>
                  </a:lnTo>
                  <a:lnTo>
                    <a:pt x="7015" y="9531"/>
                  </a:lnTo>
                  <a:lnTo>
                    <a:pt x="6613" y="9306"/>
                  </a:lnTo>
                  <a:lnTo>
                    <a:pt x="6171" y="9062"/>
                  </a:lnTo>
                  <a:lnTo>
                    <a:pt x="5765" y="8816"/>
                  </a:lnTo>
                  <a:lnTo>
                    <a:pt x="5323" y="8594"/>
                  </a:lnTo>
                  <a:lnTo>
                    <a:pt x="4920" y="8349"/>
                  </a:lnTo>
                  <a:lnTo>
                    <a:pt x="4475" y="8014"/>
                  </a:lnTo>
                  <a:lnTo>
                    <a:pt x="4032" y="7767"/>
                  </a:lnTo>
                </a:path>
              </a:pathLst>
            </a:custGeom>
            <a:grpFill/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Freeform 76"/>
          <p:cNvSpPr/>
          <p:nvPr/>
        </p:nvSpPr>
        <p:spPr>
          <a:xfrm>
            <a:off x="7831455" y="3051810"/>
            <a:ext cx="560705" cy="440690"/>
          </a:xfrm>
          <a:custGeom>
            <a:avLst/>
            <a:gdLst>
              <a:gd name="txL" fmla="*/ 0 w 10000"/>
              <a:gd name="txT" fmla="*/ 0 h 9669"/>
              <a:gd name="txR" fmla="*/ 10000 w 10000"/>
              <a:gd name="txB" fmla="*/ 9669 h 9669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000" h="9669">
                <a:moveTo>
                  <a:pt x="2905" y="8602"/>
                </a:moveTo>
                <a:lnTo>
                  <a:pt x="3239" y="8265"/>
                </a:lnTo>
                <a:lnTo>
                  <a:pt x="3239" y="7735"/>
                </a:lnTo>
                <a:lnTo>
                  <a:pt x="2905" y="7368"/>
                </a:lnTo>
                <a:lnTo>
                  <a:pt x="2905" y="6865"/>
                </a:lnTo>
                <a:cubicBezTo>
                  <a:pt x="2817" y="6691"/>
                  <a:pt x="2726" y="6513"/>
                  <a:pt x="2625" y="6335"/>
                </a:cubicBezTo>
                <a:cubicBezTo>
                  <a:pt x="2536" y="6102"/>
                  <a:pt x="2444" y="5866"/>
                  <a:pt x="2349" y="5636"/>
                </a:cubicBezTo>
                <a:cubicBezTo>
                  <a:pt x="2255" y="5337"/>
                  <a:pt x="2164" y="5037"/>
                  <a:pt x="2067" y="4733"/>
                </a:cubicBezTo>
                <a:cubicBezTo>
                  <a:pt x="1866" y="4442"/>
                  <a:pt x="1662" y="4154"/>
                  <a:pt x="1454" y="3863"/>
                </a:cubicBezTo>
                <a:cubicBezTo>
                  <a:pt x="1361" y="3574"/>
                  <a:pt x="1270" y="3290"/>
                  <a:pt x="1173" y="3000"/>
                </a:cubicBezTo>
                <a:lnTo>
                  <a:pt x="561" y="2300"/>
                </a:lnTo>
                <a:cubicBezTo>
                  <a:pt x="467" y="2065"/>
                  <a:pt x="382" y="1832"/>
                  <a:pt x="284" y="1601"/>
                </a:cubicBezTo>
                <a:cubicBezTo>
                  <a:pt x="185" y="1423"/>
                  <a:pt x="99" y="1246"/>
                  <a:pt x="0" y="1066"/>
                </a:cubicBezTo>
                <a:lnTo>
                  <a:pt x="0" y="533"/>
                </a:lnTo>
                <a:lnTo>
                  <a:pt x="0" y="366"/>
                </a:lnTo>
                <a:lnTo>
                  <a:pt x="0" y="0"/>
                </a:lnTo>
                <a:lnTo>
                  <a:pt x="284" y="0"/>
                </a:lnTo>
                <a:cubicBezTo>
                  <a:pt x="382" y="67"/>
                  <a:pt x="466" y="133"/>
                  <a:pt x="561" y="198"/>
                </a:cubicBezTo>
                <a:cubicBezTo>
                  <a:pt x="660" y="309"/>
                  <a:pt x="747" y="426"/>
                  <a:pt x="841" y="533"/>
                </a:cubicBezTo>
                <a:cubicBezTo>
                  <a:pt x="952" y="655"/>
                  <a:pt x="1069" y="777"/>
                  <a:pt x="1173" y="898"/>
                </a:cubicBezTo>
                <a:lnTo>
                  <a:pt x="1734" y="1402"/>
                </a:lnTo>
                <a:cubicBezTo>
                  <a:pt x="1939" y="1576"/>
                  <a:pt x="2143" y="1753"/>
                  <a:pt x="2349" y="1937"/>
                </a:cubicBezTo>
                <a:cubicBezTo>
                  <a:pt x="2536" y="2170"/>
                  <a:pt x="2726" y="2400"/>
                  <a:pt x="2905" y="2632"/>
                </a:cubicBezTo>
                <a:lnTo>
                  <a:pt x="3798" y="3535"/>
                </a:lnTo>
                <a:lnTo>
                  <a:pt x="4414" y="4398"/>
                </a:lnTo>
                <a:cubicBezTo>
                  <a:pt x="4605" y="4633"/>
                  <a:pt x="4790" y="4866"/>
                  <a:pt x="4976" y="5102"/>
                </a:cubicBezTo>
                <a:lnTo>
                  <a:pt x="5870" y="5800"/>
                </a:lnTo>
                <a:cubicBezTo>
                  <a:pt x="6068" y="5977"/>
                  <a:pt x="6276" y="6160"/>
                  <a:pt x="6486" y="6335"/>
                </a:cubicBezTo>
                <a:cubicBezTo>
                  <a:pt x="6664" y="6512"/>
                  <a:pt x="6854" y="6690"/>
                  <a:pt x="7038" y="6865"/>
                </a:cubicBezTo>
                <a:lnTo>
                  <a:pt x="7380" y="7202"/>
                </a:lnTo>
                <a:cubicBezTo>
                  <a:pt x="7563" y="7321"/>
                  <a:pt x="7740" y="7447"/>
                  <a:pt x="7935" y="7569"/>
                </a:cubicBezTo>
                <a:cubicBezTo>
                  <a:pt x="8044" y="7621"/>
                  <a:pt x="8150" y="7679"/>
                  <a:pt x="8268" y="7735"/>
                </a:cubicBezTo>
                <a:lnTo>
                  <a:pt x="8825" y="7898"/>
                </a:lnTo>
                <a:cubicBezTo>
                  <a:pt x="8924" y="8024"/>
                  <a:pt x="9014" y="8142"/>
                  <a:pt x="9103" y="8265"/>
                </a:cubicBezTo>
                <a:cubicBezTo>
                  <a:pt x="9214" y="8378"/>
                  <a:pt x="9334" y="8487"/>
                  <a:pt x="9443" y="8602"/>
                </a:cubicBezTo>
                <a:cubicBezTo>
                  <a:pt x="9532" y="8722"/>
                  <a:pt x="9633" y="8844"/>
                  <a:pt x="9720" y="8966"/>
                </a:cubicBezTo>
                <a:lnTo>
                  <a:pt x="10000" y="9298"/>
                </a:lnTo>
                <a:lnTo>
                  <a:pt x="10000" y="9669"/>
                </a:lnTo>
              </a:path>
            </a:pathLst>
          </a:custGeom>
          <a:solidFill>
            <a:srgbClr val="FF0000">
              <a:alpha val="100000"/>
            </a:srgbClr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76"/>
          <p:cNvSpPr/>
          <p:nvPr/>
        </p:nvSpPr>
        <p:spPr>
          <a:xfrm>
            <a:off x="7243445" y="3399790"/>
            <a:ext cx="1121410" cy="217805"/>
          </a:xfrm>
          <a:custGeom>
            <a:avLst/>
            <a:gdLst>
              <a:gd name="txL" fmla="*/ 0 w 9550"/>
              <a:gd name="txT" fmla="*/ 0 h 10000"/>
              <a:gd name="txR" fmla="*/ 9550 w 9550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9550" h="10000">
                <a:moveTo>
                  <a:pt x="1639" y="871"/>
                </a:moveTo>
                <a:lnTo>
                  <a:pt x="1951" y="1255"/>
                </a:lnTo>
                <a:lnTo>
                  <a:pt x="2402" y="1661"/>
                </a:lnTo>
                <a:lnTo>
                  <a:pt x="2687" y="1661"/>
                </a:lnTo>
                <a:lnTo>
                  <a:pt x="2997" y="1661"/>
                </a:lnTo>
                <a:lnTo>
                  <a:pt x="3281" y="2061"/>
                </a:lnTo>
                <a:lnTo>
                  <a:pt x="4042" y="2061"/>
                </a:lnTo>
                <a:lnTo>
                  <a:pt x="4776" y="1661"/>
                </a:lnTo>
                <a:lnTo>
                  <a:pt x="5085" y="1255"/>
                </a:lnTo>
                <a:lnTo>
                  <a:pt x="5369" y="1255"/>
                </a:lnTo>
                <a:cubicBezTo>
                  <a:pt x="5425" y="1137"/>
                  <a:pt x="5483" y="1005"/>
                  <a:pt x="5538" y="871"/>
                </a:cubicBezTo>
                <a:lnTo>
                  <a:pt x="5820" y="871"/>
                </a:lnTo>
                <a:cubicBezTo>
                  <a:pt x="5871" y="712"/>
                  <a:pt x="5917" y="544"/>
                  <a:pt x="5961" y="388"/>
                </a:cubicBezTo>
                <a:lnTo>
                  <a:pt x="5961" y="0"/>
                </a:lnTo>
                <a:cubicBezTo>
                  <a:pt x="6561" y="276"/>
                  <a:pt x="8951" y="1578"/>
                  <a:pt x="9550" y="2061"/>
                </a:cubicBezTo>
                <a:lnTo>
                  <a:pt x="9550" y="2941"/>
                </a:lnTo>
                <a:cubicBezTo>
                  <a:pt x="9504" y="3195"/>
                  <a:pt x="9456" y="3462"/>
                  <a:pt x="9409" y="3729"/>
                </a:cubicBezTo>
                <a:cubicBezTo>
                  <a:pt x="9304" y="4151"/>
                  <a:pt x="9200" y="4575"/>
                  <a:pt x="9096" y="4998"/>
                </a:cubicBezTo>
                <a:cubicBezTo>
                  <a:pt x="9052" y="5159"/>
                  <a:pt x="9005" y="5322"/>
                  <a:pt x="8955" y="5475"/>
                </a:cubicBezTo>
                <a:cubicBezTo>
                  <a:pt x="8910" y="5606"/>
                  <a:pt x="8862" y="5738"/>
                  <a:pt x="8817" y="5869"/>
                </a:cubicBezTo>
                <a:cubicBezTo>
                  <a:pt x="8771" y="6004"/>
                  <a:pt x="8722" y="6135"/>
                  <a:pt x="8673" y="6265"/>
                </a:cubicBezTo>
                <a:lnTo>
                  <a:pt x="8366" y="6667"/>
                </a:lnTo>
                <a:cubicBezTo>
                  <a:pt x="8258" y="6954"/>
                  <a:pt x="8156" y="7250"/>
                  <a:pt x="8052" y="7538"/>
                </a:cubicBezTo>
                <a:lnTo>
                  <a:pt x="7771" y="7938"/>
                </a:lnTo>
                <a:lnTo>
                  <a:pt x="7461" y="8336"/>
                </a:lnTo>
                <a:lnTo>
                  <a:pt x="7009" y="8807"/>
                </a:lnTo>
                <a:lnTo>
                  <a:pt x="6586" y="9211"/>
                </a:lnTo>
                <a:lnTo>
                  <a:pt x="6131" y="9603"/>
                </a:lnTo>
                <a:lnTo>
                  <a:pt x="5680" y="9603"/>
                </a:lnTo>
                <a:lnTo>
                  <a:pt x="5227" y="10000"/>
                </a:lnTo>
                <a:lnTo>
                  <a:pt x="4776" y="10000"/>
                </a:lnTo>
                <a:lnTo>
                  <a:pt x="4492" y="10000"/>
                </a:lnTo>
                <a:lnTo>
                  <a:pt x="3589" y="10000"/>
                </a:lnTo>
                <a:lnTo>
                  <a:pt x="2855" y="10000"/>
                </a:lnTo>
                <a:lnTo>
                  <a:pt x="2095" y="9603"/>
                </a:lnTo>
                <a:lnTo>
                  <a:pt x="1358" y="8807"/>
                </a:lnTo>
                <a:lnTo>
                  <a:pt x="1048" y="8336"/>
                </a:lnTo>
                <a:lnTo>
                  <a:pt x="595" y="7938"/>
                </a:lnTo>
                <a:lnTo>
                  <a:pt x="315" y="7538"/>
                </a:lnTo>
                <a:cubicBezTo>
                  <a:pt x="210" y="7248"/>
                  <a:pt x="106" y="6957"/>
                  <a:pt x="0" y="6667"/>
                </a:cubicBezTo>
              </a:path>
            </a:pathLst>
          </a:custGeom>
          <a:solidFill>
            <a:srgbClr val="FF0000">
              <a:alpha val="100000"/>
            </a:srgbClr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76"/>
          <p:cNvSpPr/>
          <p:nvPr/>
        </p:nvSpPr>
        <p:spPr>
          <a:xfrm>
            <a:off x="6803390" y="2775585"/>
            <a:ext cx="681990" cy="822960"/>
          </a:xfrm>
          <a:custGeom>
            <a:avLst/>
            <a:gdLst>
              <a:gd name="txL" fmla="*/ 0 w 10000"/>
              <a:gd name="txT" fmla="*/ 0 h 9889"/>
              <a:gd name="txR" fmla="*/ 10000 w 10000"/>
              <a:gd name="txB" fmla="*/ 9889 h 9889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000" h="9889">
                <a:moveTo>
                  <a:pt x="4032" y="7767"/>
                </a:moveTo>
                <a:lnTo>
                  <a:pt x="3427" y="7055"/>
                </a:lnTo>
                <a:lnTo>
                  <a:pt x="2782" y="6362"/>
                </a:lnTo>
                <a:lnTo>
                  <a:pt x="2139" y="5648"/>
                </a:lnTo>
                <a:cubicBezTo>
                  <a:pt x="1988" y="5373"/>
                  <a:pt x="1842" y="5097"/>
                  <a:pt x="1695" y="4821"/>
                </a:cubicBezTo>
                <a:lnTo>
                  <a:pt x="1290" y="4129"/>
                </a:lnTo>
                <a:lnTo>
                  <a:pt x="847" y="3303"/>
                </a:lnTo>
                <a:cubicBezTo>
                  <a:pt x="779" y="3028"/>
                  <a:pt x="713" y="2753"/>
                  <a:pt x="645" y="2478"/>
                </a:cubicBezTo>
                <a:lnTo>
                  <a:pt x="203" y="1652"/>
                </a:lnTo>
                <a:lnTo>
                  <a:pt x="203" y="1295"/>
                </a:lnTo>
                <a:cubicBezTo>
                  <a:pt x="135" y="1184"/>
                  <a:pt x="68" y="1072"/>
                  <a:pt x="0" y="961"/>
                </a:cubicBezTo>
                <a:lnTo>
                  <a:pt x="0" y="714"/>
                </a:lnTo>
                <a:lnTo>
                  <a:pt x="0" y="469"/>
                </a:lnTo>
                <a:lnTo>
                  <a:pt x="0" y="245"/>
                </a:lnTo>
                <a:lnTo>
                  <a:pt x="0" y="134"/>
                </a:lnTo>
                <a:lnTo>
                  <a:pt x="203" y="0"/>
                </a:lnTo>
                <a:lnTo>
                  <a:pt x="203" y="134"/>
                </a:lnTo>
                <a:lnTo>
                  <a:pt x="442" y="134"/>
                </a:lnTo>
                <a:lnTo>
                  <a:pt x="442" y="245"/>
                </a:lnTo>
                <a:lnTo>
                  <a:pt x="645" y="358"/>
                </a:lnTo>
                <a:lnTo>
                  <a:pt x="645" y="469"/>
                </a:lnTo>
                <a:cubicBezTo>
                  <a:pt x="712" y="551"/>
                  <a:pt x="780" y="632"/>
                  <a:pt x="847" y="714"/>
                </a:cubicBezTo>
                <a:lnTo>
                  <a:pt x="847" y="826"/>
                </a:lnTo>
                <a:cubicBezTo>
                  <a:pt x="929" y="908"/>
                  <a:pt x="1009" y="991"/>
                  <a:pt x="1088" y="1072"/>
                </a:cubicBezTo>
                <a:lnTo>
                  <a:pt x="1088" y="1295"/>
                </a:lnTo>
                <a:cubicBezTo>
                  <a:pt x="1157" y="1377"/>
                  <a:pt x="1222" y="1459"/>
                  <a:pt x="1290" y="1540"/>
                </a:cubicBezTo>
                <a:cubicBezTo>
                  <a:pt x="1358" y="1659"/>
                  <a:pt x="1422" y="1779"/>
                  <a:pt x="1493" y="1897"/>
                </a:cubicBezTo>
                <a:cubicBezTo>
                  <a:pt x="1638" y="2016"/>
                  <a:pt x="1787" y="2134"/>
                  <a:pt x="1936" y="2255"/>
                </a:cubicBezTo>
                <a:cubicBezTo>
                  <a:pt x="2001" y="2411"/>
                  <a:pt x="2068" y="2567"/>
                  <a:pt x="2139" y="2724"/>
                </a:cubicBezTo>
                <a:cubicBezTo>
                  <a:pt x="2269" y="2881"/>
                  <a:pt x="2405" y="3035"/>
                  <a:pt x="2540" y="3192"/>
                </a:cubicBezTo>
                <a:cubicBezTo>
                  <a:pt x="2686" y="3350"/>
                  <a:pt x="2835" y="3505"/>
                  <a:pt x="2984" y="3661"/>
                </a:cubicBezTo>
                <a:lnTo>
                  <a:pt x="3427" y="4241"/>
                </a:lnTo>
                <a:cubicBezTo>
                  <a:pt x="3497" y="4396"/>
                  <a:pt x="3561" y="4553"/>
                  <a:pt x="3629" y="4709"/>
                </a:cubicBezTo>
                <a:lnTo>
                  <a:pt x="4032" y="5180"/>
                </a:lnTo>
                <a:lnTo>
                  <a:pt x="4475" y="5536"/>
                </a:lnTo>
                <a:lnTo>
                  <a:pt x="4920" y="5894"/>
                </a:lnTo>
                <a:lnTo>
                  <a:pt x="5525" y="6251"/>
                </a:lnTo>
                <a:lnTo>
                  <a:pt x="5967" y="6585"/>
                </a:lnTo>
                <a:lnTo>
                  <a:pt x="6411" y="6831"/>
                </a:lnTo>
                <a:lnTo>
                  <a:pt x="7459" y="7299"/>
                </a:lnTo>
                <a:lnTo>
                  <a:pt x="7903" y="7411"/>
                </a:lnTo>
                <a:cubicBezTo>
                  <a:pt x="8040" y="7492"/>
                  <a:pt x="8169" y="7574"/>
                  <a:pt x="8303" y="7656"/>
                </a:cubicBezTo>
                <a:lnTo>
                  <a:pt x="8952" y="7767"/>
                </a:lnTo>
                <a:lnTo>
                  <a:pt x="9355" y="7880"/>
                </a:lnTo>
                <a:lnTo>
                  <a:pt x="10000" y="8014"/>
                </a:lnTo>
                <a:cubicBezTo>
                  <a:pt x="9792" y="8349"/>
                  <a:pt x="8497" y="9618"/>
                  <a:pt x="8107" y="9889"/>
                </a:cubicBezTo>
                <a:lnTo>
                  <a:pt x="7661" y="9643"/>
                </a:lnTo>
                <a:lnTo>
                  <a:pt x="7015" y="9531"/>
                </a:lnTo>
                <a:lnTo>
                  <a:pt x="6613" y="9306"/>
                </a:lnTo>
                <a:lnTo>
                  <a:pt x="6171" y="9062"/>
                </a:lnTo>
                <a:lnTo>
                  <a:pt x="5765" y="8816"/>
                </a:lnTo>
                <a:lnTo>
                  <a:pt x="5323" y="8594"/>
                </a:lnTo>
                <a:lnTo>
                  <a:pt x="4920" y="8349"/>
                </a:lnTo>
                <a:lnTo>
                  <a:pt x="4475" y="8014"/>
                </a:lnTo>
                <a:lnTo>
                  <a:pt x="4032" y="7767"/>
                </a:lnTo>
              </a:path>
            </a:pathLst>
          </a:custGeom>
          <a:solidFill>
            <a:srgbClr val="FF0000">
              <a:alpha val="100000"/>
            </a:srgbClr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1" grpId="0" animBg="1"/>
      <p:bldP spid="41" grpId="0" animBg="1"/>
      <p:bldP spid="42" grpId="0" animBg="1"/>
      <p:bldP spid="4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072188" y="162877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695383" y="162877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6072188" y="3933825"/>
            <a:ext cx="2144395" cy="2145030"/>
            <a:chOff x="7023900" y="1357298"/>
            <a:chExt cx="2143140" cy="2143934"/>
          </a:xfrm>
        </p:grpSpPr>
        <p:sp>
          <p:nvSpPr>
            <p:cNvPr id="10" name="矩形 9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0" idx="1"/>
              <a:endCxn id="10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695383" y="3933825"/>
            <a:ext cx="2144395" cy="2145030"/>
            <a:chOff x="7023900" y="1357298"/>
            <a:chExt cx="2143140" cy="2143934"/>
          </a:xfrm>
        </p:grpSpPr>
        <p:sp>
          <p:nvSpPr>
            <p:cNvPr id="23" name="矩形 2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3" idx="0"/>
              <a:endCxn id="2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3" idx="1"/>
              <a:endCxn id="2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3654425" y="1070610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yuè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6073140" y="105219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心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xīn</a:t>
            </a:r>
          </a:p>
        </p:txBody>
      </p:sp>
      <p:sp>
        <p:nvSpPr>
          <p:cNvPr id="84" name="文本框 7"/>
          <p:cNvSpPr txBox="1"/>
          <p:nvPr/>
        </p:nvSpPr>
        <p:spPr>
          <a:xfrm>
            <a:off x="3695065" y="6078855"/>
            <a:ext cx="21450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zhōn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g</a:t>
            </a:r>
          </a:p>
        </p:txBody>
      </p:sp>
      <p:sp>
        <p:nvSpPr>
          <p:cNvPr id="85" name="文本框 7"/>
          <p:cNvSpPr txBox="1"/>
          <p:nvPr/>
        </p:nvSpPr>
        <p:spPr>
          <a:xfrm>
            <a:off x="6073140" y="6078855"/>
            <a:ext cx="21443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rén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3737" name="Rectangle 35"/>
          <p:cNvSpPr/>
          <p:nvPr/>
        </p:nvSpPr>
        <p:spPr>
          <a:xfrm>
            <a:off x="4112260" y="1977390"/>
            <a:ext cx="120015" cy="1689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sz="1100" dirty="0">
                <a:solidFill>
                  <a:srgbClr val="000000"/>
                </a:solidFill>
                <a:latin typeface="Calibri" panose="020F050202020403020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73741" name="AutoShape 44"/>
          <p:cNvSpPr>
            <a:spLocks noChangeAspect="1" noTextEdit="1"/>
          </p:cNvSpPr>
          <p:nvPr/>
        </p:nvSpPr>
        <p:spPr>
          <a:xfrm>
            <a:off x="3978910" y="2048510"/>
            <a:ext cx="1296035" cy="1289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42" name="Freeform 46"/>
          <p:cNvSpPr/>
          <p:nvPr/>
        </p:nvSpPr>
        <p:spPr>
          <a:xfrm>
            <a:off x="3988435" y="2058035"/>
            <a:ext cx="1277620" cy="1270000"/>
          </a:xfrm>
          <a:custGeom>
            <a:avLst/>
            <a:gdLst>
              <a:gd name="txL" fmla="*/ 0 w 681"/>
              <a:gd name="txT" fmla="*/ 0 h 677"/>
              <a:gd name="txR" fmla="*/ 681 w 681"/>
              <a:gd name="txB" fmla="*/ 677 h 677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81" h="677">
                <a:moveTo>
                  <a:pt x="574" y="0"/>
                </a:moveTo>
                <a:lnTo>
                  <a:pt x="601" y="6"/>
                </a:lnTo>
                <a:lnTo>
                  <a:pt x="638" y="16"/>
                </a:lnTo>
                <a:lnTo>
                  <a:pt x="659" y="27"/>
                </a:lnTo>
                <a:lnTo>
                  <a:pt x="670" y="37"/>
                </a:lnTo>
                <a:lnTo>
                  <a:pt x="681" y="43"/>
                </a:lnTo>
                <a:lnTo>
                  <a:pt x="681" y="48"/>
                </a:lnTo>
                <a:lnTo>
                  <a:pt x="681" y="53"/>
                </a:lnTo>
                <a:lnTo>
                  <a:pt x="665" y="64"/>
                </a:lnTo>
                <a:lnTo>
                  <a:pt x="659" y="74"/>
                </a:lnTo>
                <a:lnTo>
                  <a:pt x="659" y="90"/>
                </a:lnTo>
                <a:lnTo>
                  <a:pt x="654" y="122"/>
                </a:lnTo>
                <a:lnTo>
                  <a:pt x="654" y="159"/>
                </a:lnTo>
                <a:lnTo>
                  <a:pt x="659" y="259"/>
                </a:lnTo>
                <a:lnTo>
                  <a:pt x="665" y="370"/>
                </a:lnTo>
                <a:lnTo>
                  <a:pt x="670" y="428"/>
                </a:lnTo>
                <a:lnTo>
                  <a:pt x="670" y="476"/>
                </a:lnTo>
                <a:lnTo>
                  <a:pt x="670" y="523"/>
                </a:lnTo>
                <a:lnTo>
                  <a:pt x="665" y="555"/>
                </a:lnTo>
                <a:lnTo>
                  <a:pt x="654" y="613"/>
                </a:lnTo>
                <a:lnTo>
                  <a:pt x="638" y="650"/>
                </a:lnTo>
                <a:lnTo>
                  <a:pt x="617" y="666"/>
                </a:lnTo>
                <a:lnTo>
                  <a:pt x="601" y="671"/>
                </a:lnTo>
                <a:lnTo>
                  <a:pt x="585" y="666"/>
                </a:lnTo>
                <a:lnTo>
                  <a:pt x="580" y="645"/>
                </a:lnTo>
                <a:lnTo>
                  <a:pt x="574" y="629"/>
                </a:lnTo>
                <a:lnTo>
                  <a:pt x="564" y="613"/>
                </a:lnTo>
                <a:lnTo>
                  <a:pt x="542" y="603"/>
                </a:lnTo>
                <a:lnTo>
                  <a:pt x="516" y="587"/>
                </a:lnTo>
                <a:lnTo>
                  <a:pt x="489" y="576"/>
                </a:lnTo>
                <a:lnTo>
                  <a:pt x="468" y="566"/>
                </a:lnTo>
                <a:lnTo>
                  <a:pt x="457" y="560"/>
                </a:lnTo>
                <a:lnTo>
                  <a:pt x="457" y="555"/>
                </a:lnTo>
                <a:lnTo>
                  <a:pt x="463" y="550"/>
                </a:lnTo>
                <a:lnTo>
                  <a:pt x="473" y="550"/>
                </a:lnTo>
                <a:lnTo>
                  <a:pt x="489" y="555"/>
                </a:lnTo>
                <a:lnTo>
                  <a:pt x="511" y="555"/>
                </a:lnTo>
                <a:lnTo>
                  <a:pt x="548" y="560"/>
                </a:lnTo>
                <a:lnTo>
                  <a:pt x="574" y="560"/>
                </a:lnTo>
                <a:lnTo>
                  <a:pt x="585" y="555"/>
                </a:lnTo>
                <a:lnTo>
                  <a:pt x="596" y="545"/>
                </a:lnTo>
                <a:lnTo>
                  <a:pt x="596" y="534"/>
                </a:lnTo>
                <a:lnTo>
                  <a:pt x="601" y="513"/>
                </a:lnTo>
                <a:lnTo>
                  <a:pt x="601" y="486"/>
                </a:lnTo>
                <a:lnTo>
                  <a:pt x="601" y="444"/>
                </a:lnTo>
                <a:lnTo>
                  <a:pt x="601" y="360"/>
                </a:lnTo>
                <a:lnTo>
                  <a:pt x="596" y="259"/>
                </a:lnTo>
                <a:lnTo>
                  <a:pt x="596" y="217"/>
                </a:lnTo>
                <a:lnTo>
                  <a:pt x="596" y="185"/>
                </a:lnTo>
                <a:lnTo>
                  <a:pt x="590" y="159"/>
                </a:lnTo>
                <a:lnTo>
                  <a:pt x="590" y="143"/>
                </a:lnTo>
                <a:lnTo>
                  <a:pt x="590" y="122"/>
                </a:lnTo>
                <a:lnTo>
                  <a:pt x="585" y="90"/>
                </a:lnTo>
                <a:lnTo>
                  <a:pt x="574" y="64"/>
                </a:lnTo>
                <a:lnTo>
                  <a:pt x="564" y="48"/>
                </a:lnTo>
                <a:lnTo>
                  <a:pt x="553" y="48"/>
                </a:lnTo>
                <a:lnTo>
                  <a:pt x="542" y="48"/>
                </a:lnTo>
                <a:lnTo>
                  <a:pt x="521" y="48"/>
                </a:lnTo>
                <a:lnTo>
                  <a:pt x="495" y="53"/>
                </a:lnTo>
                <a:lnTo>
                  <a:pt x="457" y="53"/>
                </a:lnTo>
                <a:lnTo>
                  <a:pt x="420" y="58"/>
                </a:lnTo>
                <a:lnTo>
                  <a:pt x="372" y="64"/>
                </a:lnTo>
                <a:lnTo>
                  <a:pt x="319" y="69"/>
                </a:lnTo>
                <a:lnTo>
                  <a:pt x="314" y="132"/>
                </a:lnTo>
                <a:lnTo>
                  <a:pt x="309" y="206"/>
                </a:lnTo>
                <a:lnTo>
                  <a:pt x="341" y="201"/>
                </a:lnTo>
                <a:lnTo>
                  <a:pt x="378" y="196"/>
                </a:lnTo>
                <a:lnTo>
                  <a:pt x="415" y="191"/>
                </a:lnTo>
                <a:lnTo>
                  <a:pt x="452" y="185"/>
                </a:lnTo>
                <a:lnTo>
                  <a:pt x="473" y="180"/>
                </a:lnTo>
                <a:lnTo>
                  <a:pt x="495" y="185"/>
                </a:lnTo>
                <a:lnTo>
                  <a:pt x="516" y="191"/>
                </a:lnTo>
                <a:lnTo>
                  <a:pt x="521" y="196"/>
                </a:lnTo>
                <a:lnTo>
                  <a:pt x="521" y="201"/>
                </a:lnTo>
                <a:lnTo>
                  <a:pt x="505" y="212"/>
                </a:lnTo>
                <a:lnTo>
                  <a:pt x="489" y="217"/>
                </a:lnTo>
                <a:lnTo>
                  <a:pt x="447" y="222"/>
                </a:lnTo>
                <a:lnTo>
                  <a:pt x="388" y="228"/>
                </a:lnTo>
                <a:lnTo>
                  <a:pt x="309" y="233"/>
                </a:lnTo>
                <a:lnTo>
                  <a:pt x="303" y="291"/>
                </a:lnTo>
                <a:lnTo>
                  <a:pt x="298" y="344"/>
                </a:lnTo>
                <a:lnTo>
                  <a:pt x="378" y="333"/>
                </a:lnTo>
                <a:lnTo>
                  <a:pt x="431" y="323"/>
                </a:lnTo>
                <a:lnTo>
                  <a:pt x="468" y="323"/>
                </a:lnTo>
                <a:lnTo>
                  <a:pt x="495" y="323"/>
                </a:lnTo>
                <a:lnTo>
                  <a:pt x="516" y="328"/>
                </a:lnTo>
                <a:lnTo>
                  <a:pt x="527" y="333"/>
                </a:lnTo>
                <a:lnTo>
                  <a:pt x="532" y="344"/>
                </a:lnTo>
                <a:lnTo>
                  <a:pt x="527" y="344"/>
                </a:lnTo>
                <a:lnTo>
                  <a:pt x="511" y="349"/>
                </a:lnTo>
                <a:lnTo>
                  <a:pt x="484" y="354"/>
                </a:lnTo>
                <a:lnTo>
                  <a:pt x="447" y="360"/>
                </a:lnTo>
                <a:lnTo>
                  <a:pt x="367" y="370"/>
                </a:lnTo>
                <a:lnTo>
                  <a:pt x="293" y="370"/>
                </a:lnTo>
                <a:lnTo>
                  <a:pt x="282" y="402"/>
                </a:lnTo>
                <a:lnTo>
                  <a:pt x="261" y="455"/>
                </a:lnTo>
                <a:lnTo>
                  <a:pt x="229" y="508"/>
                </a:lnTo>
                <a:lnTo>
                  <a:pt x="192" y="555"/>
                </a:lnTo>
                <a:lnTo>
                  <a:pt x="149" y="597"/>
                </a:lnTo>
                <a:lnTo>
                  <a:pt x="101" y="634"/>
                </a:lnTo>
                <a:lnTo>
                  <a:pt x="53" y="661"/>
                </a:lnTo>
                <a:lnTo>
                  <a:pt x="16" y="671"/>
                </a:lnTo>
                <a:lnTo>
                  <a:pt x="0" y="677"/>
                </a:lnTo>
                <a:lnTo>
                  <a:pt x="0" y="671"/>
                </a:lnTo>
                <a:lnTo>
                  <a:pt x="11" y="661"/>
                </a:lnTo>
                <a:lnTo>
                  <a:pt x="27" y="650"/>
                </a:lnTo>
                <a:lnTo>
                  <a:pt x="48" y="629"/>
                </a:lnTo>
                <a:lnTo>
                  <a:pt x="101" y="587"/>
                </a:lnTo>
                <a:lnTo>
                  <a:pt x="149" y="523"/>
                </a:lnTo>
                <a:lnTo>
                  <a:pt x="197" y="455"/>
                </a:lnTo>
                <a:lnTo>
                  <a:pt x="224" y="381"/>
                </a:lnTo>
                <a:lnTo>
                  <a:pt x="245" y="291"/>
                </a:lnTo>
                <a:lnTo>
                  <a:pt x="250" y="185"/>
                </a:lnTo>
                <a:lnTo>
                  <a:pt x="250" y="132"/>
                </a:lnTo>
                <a:lnTo>
                  <a:pt x="245" y="95"/>
                </a:lnTo>
                <a:lnTo>
                  <a:pt x="245" y="69"/>
                </a:lnTo>
                <a:lnTo>
                  <a:pt x="240" y="53"/>
                </a:lnTo>
                <a:lnTo>
                  <a:pt x="229" y="43"/>
                </a:lnTo>
                <a:lnTo>
                  <a:pt x="234" y="37"/>
                </a:lnTo>
                <a:lnTo>
                  <a:pt x="240" y="37"/>
                </a:lnTo>
                <a:lnTo>
                  <a:pt x="255" y="37"/>
                </a:lnTo>
                <a:lnTo>
                  <a:pt x="277" y="43"/>
                </a:lnTo>
                <a:lnTo>
                  <a:pt x="309" y="43"/>
                </a:lnTo>
                <a:lnTo>
                  <a:pt x="362" y="43"/>
                </a:lnTo>
                <a:lnTo>
                  <a:pt x="426" y="32"/>
                </a:lnTo>
                <a:lnTo>
                  <a:pt x="473" y="27"/>
                </a:lnTo>
                <a:lnTo>
                  <a:pt x="511" y="21"/>
                </a:lnTo>
                <a:lnTo>
                  <a:pt x="532" y="16"/>
                </a:lnTo>
                <a:lnTo>
                  <a:pt x="542" y="11"/>
                </a:lnTo>
                <a:lnTo>
                  <a:pt x="574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863" name="Freeform 63"/>
          <p:cNvSpPr/>
          <p:nvPr/>
        </p:nvSpPr>
        <p:spPr>
          <a:xfrm>
            <a:off x="3896360" y="2067560"/>
            <a:ext cx="664210" cy="1358265"/>
          </a:xfrm>
          <a:custGeom>
            <a:avLst/>
            <a:gdLst>
              <a:gd name="txL" fmla="*/ 0 w 354"/>
              <a:gd name="txT" fmla="*/ 0 h 724"/>
              <a:gd name="txR" fmla="*/ 354 w 354"/>
              <a:gd name="txB" fmla="*/ 724 h 724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354" h="724">
                <a:moveTo>
                  <a:pt x="306" y="412"/>
                </a:moveTo>
                <a:lnTo>
                  <a:pt x="296" y="444"/>
                </a:lnTo>
                <a:lnTo>
                  <a:pt x="285" y="476"/>
                </a:lnTo>
                <a:lnTo>
                  <a:pt x="269" y="502"/>
                </a:lnTo>
                <a:lnTo>
                  <a:pt x="253" y="534"/>
                </a:lnTo>
                <a:lnTo>
                  <a:pt x="248" y="544"/>
                </a:lnTo>
                <a:lnTo>
                  <a:pt x="238" y="560"/>
                </a:lnTo>
                <a:lnTo>
                  <a:pt x="211" y="586"/>
                </a:lnTo>
                <a:lnTo>
                  <a:pt x="190" y="608"/>
                </a:lnTo>
                <a:lnTo>
                  <a:pt x="164" y="634"/>
                </a:lnTo>
                <a:lnTo>
                  <a:pt x="153" y="645"/>
                </a:lnTo>
                <a:lnTo>
                  <a:pt x="137" y="655"/>
                </a:lnTo>
                <a:lnTo>
                  <a:pt x="111" y="671"/>
                </a:lnTo>
                <a:lnTo>
                  <a:pt x="85" y="687"/>
                </a:lnTo>
                <a:lnTo>
                  <a:pt x="58" y="703"/>
                </a:lnTo>
                <a:lnTo>
                  <a:pt x="48" y="708"/>
                </a:lnTo>
                <a:lnTo>
                  <a:pt x="37" y="713"/>
                </a:lnTo>
                <a:lnTo>
                  <a:pt x="27" y="718"/>
                </a:lnTo>
                <a:lnTo>
                  <a:pt x="21" y="718"/>
                </a:lnTo>
                <a:lnTo>
                  <a:pt x="16" y="724"/>
                </a:lnTo>
                <a:lnTo>
                  <a:pt x="11" y="724"/>
                </a:lnTo>
                <a:lnTo>
                  <a:pt x="6" y="724"/>
                </a:lnTo>
                <a:lnTo>
                  <a:pt x="0" y="724"/>
                </a:lnTo>
                <a:lnTo>
                  <a:pt x="0" y="718"/>
                </a:lnTo>
                <a:lnTo>
                  <a:pt x="6" y="713"/>
                </a:lnTo>
                <a:lnTo>
                  <a:pt x="11" y="708"/>
                </a:lnTo>
                <a:lnTo>
                  <a:pt x="16" y="697"/>
                </a:lnTo>
                <a:lnTo>
                  <a:pt x="27" y="692"/>
                </a:lnTo>
                <a:lnTo>
                  <a:pt x="37" y="681"/>
                </a:lnTo>
                <a:lnTo>
                  <a:pt x="48" y="671"/>
                </a:lnTo>
                <a:lnTo>
                  <a:pt x="79" y="645"/>
                </a:lnTo>
                <a:lnTo>
                  <a:pt x="95" y="634"/>
                </a:lnTo>
                <a:lnTo>
                  <a:pt x="106" y="618"/>
                </a:lnTo>
                <a:lnTo>
                  <a:pt x="122" y="602"/>
                </a:lnTo>
                <a:lnTo>
                  <a:pt x="137" y="586"/>
                </a:lnTo>
                <a:lnTo>
                  <a:pt x="153" y="565"/>
                </a:lnTo>
                <a:lnTo>
                  <a:pt x="164" y="549"/>
                </a:lnTo>
                <a:lnTo>
                  <a:pt x="190" y="512"/>
                </a:lnTo>
                <a:lnTo>
                  <a:pt x="217" y="470"/>
                </a:lnTo>
                <a:lnTo>
                  <a:pt x="232" y="428"/>
                </a:lnTo>
                <a:lnTo>
                  <a:pt x="243" y="407"/>
                </a:lnTo>
                <a:lnTo>
                  <a:pt x="253" y="386"/>
                </a:lnTo>
                <a:lnTo>
                  <a:pt x="253" y="365"/>
                </a:lnTo>
                <a:lnTo>
                  <a:pt x="259" y="338"/>
                </a:lnTo>
                <a:lnTo>
                  <a:pt x="264" y="312"/>
                </a:lnTo>
                <a:lnTo>
                  <a:pt x="269" y="285"/>
                </a:lnTo>
                <a:lnTo>
                  <a:pt x="269" y="259"/>
                </a:lnTo>
                <a:lnTo>
                  <a:pt x="275" y="233"/>
                </a:lnTo>
                <a:lnTo>
                  <a:pt x="275" y="201"/>
                </a:lnTo>
                <a:lnTo>
                  <a:pt x="275" y="169"/>
                </a:lnTo>
                <a:lnTo>
                  <a:pt x="275" y="138"/>
                </a:lnTo>
                <a:lnTo>
                  <a:pt x="275" y="111"/>
                </a:lnTo>
                <a:lnTo>
                  <a:pt x="275" y="85"/>
                </a:lnTo>
                <a:lnTo>
                  <a:pt x="269" y="64"/>
                </a:lnTo>
                <a:lnTo>
                  <a:pt x="269" y="48"/>
                </a:lnTo>
                <a:lnTo>
                  <a:pt x="269" y="37"/>
                </a:lnTo>
                <a:lnTo>
                  <a:pt x="269" y="27"/>
                </a:lnTo>
                <a:lnTo>
                  <a:pt x="264" y="21"/>
                </a:lnTo>
                <a:lnTo>
                  <a:pt x="259" y="11"/>
                </a:lnTo>
                <a:lnTo>
                  <a:pt x="253" y="6"/>
                </a:lnTo>
                <a:lnTo>
                  <a:pt x="253" y="0"/>
                </a:lnTo>
                <a:lnTo>
                  <a:pt x="259" y="0"/>
                </a:lnTo>
                <a:lnTo>
                  <a:pt x="264" y="0"/>
                </a:lnTo>
                <a:lnTo>
                  <a:pt x="269" y="0"/>
                </a:lnTo>
                <a:lnTo>
                  <a:pt x="280" y="0"/>
                </a:lnTo>
                <a:lnTo>
                  <a:pt x="296" y="6"/>
                </a:lnTo>
                <a:lnTo>
                  <a:pt x="311" y="6"/>
                </a:lnTo>
                <a:lnTo>
                  <a:pt x="327" y="11"/>
                </a:lnTo>
                <a:lnTo>
                  <a:pt x="354" y="11"/>
                </a:lnTo>
                <a:lnTo>
                  <a:pt x="348" y="32"/>
                </a:lnTo>
                <a:lnTo>
                  <a:pt x="348" y="58"/>
                </a:lnTo>
                <a:lnTo>
                  <a:pt x="348" y="79"/>
                </a:lnTo>
                <a:lnTo>
                  <a:pt x="348" y="106"/>
                </a:lnTo>
                <a:lnTo>
                  <a:pt x="348" y="132"/>
                </a:lnTo>
                <a:lnTo>
                  <a:pt x="343" y="164"/>
                </a:lnTo>
                <a:lnTo>
                  <a:pt x="343" y="190"/>
                </a:lnTo>
                <a:lnTo>
                  <a:pt x="343" y="222"/>
                </a:lnTo>
                <a:lnTo>
                  <a:pt x="338" y="254"/>
                </a:lnTo>
                <a:lnTo>
                  <a:pt x="338" y="285"/>
                </a:lnTo>
                <a:lnTo>
                  <a:pt x="333" y="312"/>
                </a:lnTo>
                <a:lnTo>
                  <a:pt x="327" y="333"/>
                </a:lnTo>
                <a:lnTo>
                  <a:pt x="322" y="359"/>
                </a:lnTo>
                <a:lnTo>
                  <a:pt x="317" y="380"/>
                </a:lnTo>
                <a:lnTo>
                  <a:pt x="311" y="396"/>
                </a:lnTo>
                <a:lnTo>
                  <a:pt x="306" y="412"/>
                </a:lnTo>
              </a:path>
            </a:pathLst>
          </a:custGeom>
          <a:solidFill>
            <a:schemeClr val="bg1">
              <a:lumMod val="50000"/>
            </a:schemeClr>
          </a:solidFill>
          <a:ln w="5" cap="flat" cmpd="sng">
            <a:solidFill>
              <a:schemeClr val="bg1">
                <a:lumMod val="5000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865" name="Freeform 65"/>
          <p:cNvSpPr/>
          <p:nvPr/>
        </p:nvSpPr>
        <p:spPr>
          <a:xfrm>
            <a:off x="4461510" y="2374900"/>
            <a:ext cx="523240" cy="118110"/>
          </a:xfrm>
          <a:custGeom>
            <a:avLst/>
            <a:gdLst>
              <a:gd name="txL" fmla="*/ 0 w 279"/>
              <a:gd name="txT" fmla="*/ 0 h 63"/>
              <a:gd name="txR" fmla="*/ 279 w 279"/>
              <a:gd name="txB" fmla="*/ 63 h 63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79" h="63">
                <a:moveTo>
                  <a:pt x="116" y="16"/>
                </a:moveTo>
                <a:lnTo>
                  <a:pt x="137" y="11"/>
                </a:lnTo>
                <a:lnTo>
                  <a:pt x="158" y="11"/>
                </a:lnTo>
                <a:lnTo>
                  <a:pt x="179" y="5"/>
                </a:lnTo>
                <a:lnTo>
                  <a:pt x="195" y="5"/>
                </a:lnTo>
                <a:lnTo>
                  <a:pt x="211" y="0"/>
                </a:lnTo>
                <a:lnTo>
                  <a:pt x="227" y="0"/>
                </a:lnTo>
                <a:lnTo>
                  <a:pt x="237" y="0"/>
                </a:lnTo>
                <a:lnTo>
                  <a:pt x="248" y="0"/>
                </a:lnTo>
                <a:lnTo>
                  <a:pt x="253" y="0"/>
                </a:lnTo>
                <a:lnTo>
                  <a:pt x="264" y="5"/>
                </a:lnTo>
                <a:lnTo>
                  <a:pt x="269" y="5"/>
                </a:lnTo>
                <a:lnTo>
                  <a:pt x="274" y="5"/>
                </a:lnTo>
                <a:lnTo>
                  <a:pt x="274" y="11"/>
                </a:lnTo>
                <a:lnTo>
                  <a:pt x="279" y="11"/>
                </a:lnTo>
                <a:lnTo>
                  <a:pt x="279" y="16"/>
                </a:lnTo>
                <a:lnTo>
                  <a:pt x="279" y="21"/>
                </a:lnTo>
                <a:lnTo>
                  <a:pt x="274" y="26"/>
                </a:lnTo>
                <a:lnTo>
                  <a:pt x="269" y="26"/>
                </a:lnTo>
                <a:lnTo>
                  <a:pt x="258" y="32"/>
                </a:lnTo>
                <a:lnTo>
                  <a:pt x="253" y="37"/>
                </a:lnTo>
                <a:lnTo>
                  <a:pt x="242" y="37"/>
                </a:lnTo>
                <a:lnTo>
                  <a:pt x="237" y="37"/>
                </a:lnTo>
                <a:lnTo>
                  <a:pt x="227" y="37"/>
                </a:lnTo>
                <a:lnTo>
                  <a:pt x="216" y="42"/>
                </a:lnTo>
                <a:lnTo>
                  <a:pt x="200" y="42"/>
                </a:lnTo>
                <a:lnTo>
                  <a:pt x="184" y="42"/>
                </a:lnTo>
                <a:lnTo>
                  <a:pt x="169" y="47"/>
                </a:lnTo>
                <a:lnTo>
                  <a:pt x="148" y="47"/>
                </a:lnTo>
                <a:lnTo>
                  <a:pt x="126" y="53"/>
                </a:lnTo>
                <a:lnTo>
                  <a:pt x="105" y="53"/>
                </a:lnTo>
                <a:lnTo>
                  <a:pt x="79" y="53"/>
                </a:lnTo>
                <a:lnTo>
                  <a:pt x="53" y="58"/>
                </a:lnTo>
                <a:lnTo>
                  <a:pt x="26" y="58"/>
                </a:lnTo>
                <a:lnTo>
                  <a:pt x="0" y="63"/>
                </a:lnTo>
                <a:lnTo>
                  <a:pt x="0" y="37"/>
                </a:lnTo>
                <a:lnTo>
                  <a:pt x="5" y="37"/>
                </a:lnTo>
                <a:lnTo>
                  <a:pt x="16" y="32"/>
                </a:lnTo>
                <a:lnTo>
                  <a:pt x="26" y="32"/>
                </a:lnTo>
                <a:lnTo>
                  <a:pt x="37" y="32"/>
                </a:lnTo>
                <a:lnTo>
                  <a:pt x="58" y="26"/>
                </a:lnTo>
                <a:lnTo>
                  <a:pt x="74" y="26"/>
                </a:lnTo>
                <a:lnTo>
                  <a:pt x="95" y="21"/>
                </a:lnTo>
                <a:lnTo>
                  <a:pt x="116" y="16"/>
                </a:lnTo>
              </a:path>
            </a:pathLst>
          </a:custGeom>
          <a:solidFill>
            <a:schemeClr val="bg1">
              <a:lumMod val="50000"/>
            </a:schemeClr>
          </a:solidFill>
          <a:ln w="5" cap="flat" cmpd="sng">
            <a:solidFill>
              <a:schemeClr val="bg1">
                <a:lumMod val="5000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866" name="Freeform 66"/>
          <p:cNvSpPr/>
          <p:nvPr/>
        </p:nvSpPr>
        <p:spPr>
          <a:xfrm>
            <a:off x="4431030" y="2671445"/>
            <a:ext cx="574040" cy="99695"/>
          </a:xfrm>
          <a:custGeom>
            <a:avLst/>
            <a:gdLst>
              <a:gd name="txL" fmla="*/ 0 w 306"/>
              <a:gd name="txT" fmla="*/ 0 h 53"/>
              <a:gd name="txR" fmla="*/ 306 w 306"/>
              <a:gd name="txB" fmla="*/ 53 h 53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306" h="53">
                <a:moveTo>
                  <a:pt x="0" y="53"/>
                </a:moveTo>
                <a:lnTo>
                  <a:pt x="0" y="27"/>
                </a:lnTo>
                <a:lnTo>
                  <a:pt x="32" y="22"/>
                </a:lnTo>
                <a:lnTo>
                  <a:pt x="69" y="22"/>
                </a:lnTo>
                <a:lnTo>
                  <a:pt x="100" y="16"/>
                </a:lnTo>
                <a:lnTo>
                  <a:pt x="137" y="11"/>
                </a:lnTo>
                <a:lnTo>
                  <a:pt x="169" y="6"/>
                </a:lnTo>
                <a:lnTo>
                  <a:pt x="195" y="0"/>
                </a:lnTo>
                <a:lnTo>
                  <a:pt x="216" y="0"/>
                </a:lnTo>
                <a:lnTo>
                  <a:pt x="237" y="0"/>
                </a:lnTo>
                <a:lnTo>
                  <a:pt x="253" y="0"/>
                </a:lnTo>
                <a:lnTo>
                  <a:pt x="264" y="0"/>
                </a:lnTo>
                <a:lnTo>
                  <a:pt x="285" y="6"/>
                </a:lnTo>
                <a:lnTo>
                  <a:pt x="295" y="11"/>
                </a:lnTo>
                <a:lnTo>
                  <a:pt x="301" y="16"/>
                </a:lnTo>
                <a:lnTo>
                  <a:pt x="306" y="22"/>
                </a:lnTo>
                <a:lnTo>
                  <a:pt x="301" y="27"/>
                </a:lnTo>
                <a:lnTo>
                  <a:pt x="290" y="27"/>
                </a:lnTo>
                <a:lnTo>
                  <a:pt x="280" y="32"/>
                </a:lnTo>
                <a:lnTo>
                  <a:pt x="269" y="32"/>
                </a:lnTo>
                <a:lnTo>
                  <a:pt x="248" y="37"/>
                </a:lnTo>
                <a:lnTo>
                  <a:pt x="232" y="37"/>
                </a:lnTo>
                <a:lnTo>
                  <a:pt x="211" y="43"/>
                </a:lnTo>
                <a:lnTo>
                  <a:pt x="158" y="48"/>
                </a:lnTo>
                <a:lnTo>
                  <a:pt x="106" y="53"/>
                </a:lnTo>
                <a:lnTo>
                  <a:pt x="53" y="53"/>
                </a:lnTo>
                <a:lnTo>
                  <a:pt x="0" y="53"/>
                </a:lnTo>
              </a:path>
            </a:pathLst>
          </a:custGeom>
          <a:solidFill>
            <a:schemeClr val="bg1">
              <a:lumMod val="50000"/>
            </a:schemeClr>
          </a:solidFill>
          <a:ln w="5" cap="flat" cmpd="sng">
            <a:solidFill>
              <a:schemeClr val="bg1">
                <a:lumMod val="5000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864" name="Freeform 64"/>
          <p:cNvSpPr/>
          <p:nvPr/>
        </p:nvSpPr>
        <p:spPr>
          <a:xfrm>
            <a:off x="4847590" y="3138805"/>
            <a:ext cx="300355" cy="275590"/>
          </a:xfrm>
          <a:custGeom>
            <a:avLst/>
            <a:gdLst>
              <a:gd name="txL" fmla="*/ 0 w 8933"/>
              <a:gd name="txT" fmla="*/ 0 h 10000"/>
              <a:gd name="txR" fmla="*/ 8933 w 8933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8933" h="10000">
                <a:moveTo>
                  <a:pt x="3525" y="3535"/>
                </a:moveTo>
                <a:lnTo>
                  <a:pt x="2627" y="2859"/>
                </a:lnTo>
                <a:lnTo>
                  <a:pt x="2012" y="2501"/>
                </a:lnTo>
                <a:lnTo>
                  <a:pt x="1453" y="2108"/>
                </a:lnTo>
                <a:lnTo>
                  <a:pt x="838" y="1766"/>
                </a:lnTo>
                <a:cubicBezTo>
                  <a:pt x="743" y="1655"/>
                  <a:pt x="652" y="1542"/>
                  <a:pt x="559" y="1431"/>
                </a:cubicBezTo>
                <a:cubicBezTo>
                  <a:pt x="467" y="1296"/>
                  <a:pt x="377" y="1160"/>
                  <a:pt x="284" y="1025"/>
                </a:cubicBezTo>
                <a:lnTo>
                  <a:pt x="0" y="1025"/>
                </a:lnTo>
                <a:lnTo>
                  <a:pt x="0" y="678"/>
                </a:lnTo>
                <a:lnTo>
                  <a:pt x="284" y="678"/>
                </a:lnTo>
                <a:lnTo>
                  <a:pt x="559" y="678"/>
                </a:lnTo>
                <a:lnTo>
                  <a:pt x="838" y="678"/>
                </a:lnTo>
                <a:lnTo>
                  <a:pt x="1453" y="678"/>
                </a:lnTo>
                <a:lnTo>
                  <a:pt x="2012" y="678"/>
                </a:lnTo>
                <a:lnTo>
                  <a:pt x="2627" y="678"/>
                </a:lnTo>
                <a:lnTo>
                  <a:pt x="3240" y="678"/>
                </a:lnTo>
                <a:lnTo>
                  <a:pt x="4696" y="1025"/>
                </a:lnTo>
                <a:lnTo>
                  <a:pt x="5594" y="1431"/>
                </a:lnTo>
                <a:lnTo>
                  <a:pt x="6480" y="1431"/>
                </a:lnTo>
                <a:lnTo>
                  <a:pt x="7320" y="1431"/>
                </a:lnTo>
                <a:lnTo>
                  <a:pt x="7655" y="1431"/>
                </a:lnTo>
                <a:cubicBezTo>
                  <a:pt x="7753" y="1290"/>
                  <a:pt x="7844" y="1146"/>
                  <a:pt x="7940" y="1025"/>
                </a:cubicBezTo>
                <a:lnTo>
                  <a:pt x="8548" y="678"/>
                </a:lnTo>
                <a:lnTo>
                  <a:pt x="8548" y="0"/>
                </a:lnTo>
                <a:cubicBezTo>
                  <a:pt x="8595" y="1554"/>
                  <a:pt x="8933" y="8447"/>
                  <a:pt x="8832" y="10000"/>
                </a:cubicBezTo>
                <a:lnTo>
                  <a:pt x="7940" y="9321"/>
                </a:lnTo>
                <a:cubicBezTo>
                  <a:pt x="7845" y="9076"/>
                  <a:pt x="7751" y="8827"/>
                  <a:pt x="7655" y="8584"/>
                </a:cubicBezTo>
                <a:lnTo>
                  <a:pt x="7655" y="8235"/>
                </a:lnTo>
                <a:lnTo>
                  <a:pt x="7655" y="7482"/>
                </a:lnTo>
                <a:lnTo>
                  <a:pt x="7320" y="7143"/>
                </a:lnTo>
                <a:cubicBezTo>
                  <a:pt x="7235" y="7016"/>
                  <a:pt x="7134" y="6917"/>
                  <a:pt x="7039" y="6799"/>
                </a:cubicBezTo>
                <a:cubicBezTo>
                  <a:pt x="6947" y="6561"/>
                  <a:pt x="6853" y="6297"/>
                  <a:pt x="6760" y="6059"/>
                </a:cubicBezTo>
                <a:lnTo>
                  <a:pt x="6480" y="5700"/>
                </a:lnTo>
                <a:lnTo>
                  <a:pt x="5873" y="5024"/>
                </a:lnTo>
                <a:lnTo>
                  <a:pt x="5312" y="4639"/>
                </a:lnTo>
                <a:lnTo>
                  <a:pt x="4416" y="3949"/>
                </a:lnTo>
                <a:lnTo>
                  <a:pt x="3525" y="3535"/>
                </a:lnTo>
              </a:path>
            </a:pathLst>
          </a:custGeom>
          <a:solidFill>
            <a:schemeClr val="bg1">
              <a:lumMod val="50000"/>
            </a:schemeClr>
          </a:solidFill>
          <a:ln w="5" cap="flat" cmpd="sng">
            <a:solidFill>
              <a:schemeClr val="bg1">
                <a:lumMod val="5000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4"/>
          <p:cNvSpPr/>
          <p:nvPr/>
        </p:nvSpPr>
        <p:spPr>
          <a:xfrm>
            <a:off x="4461510" y="1992630"/>
            <a:ext cx="849630" cy="170815"/>
          </a:xfrm>
          <a:custGeom>
            <a:avLst/>
            <a:gdLst>
              <a:gd name="txL" fmla="*/ 0 w 9869"/>
              <a:gd name="txT" fmla="*/ 0 h 10000"/>
              <a:gd name="txR" fmla="*/ 9869 w 9869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9869" h="10000">
                <a:moveTo>
                  <a:pt x="7473" y="8203"/>
                </a:moveTo>
                <a:lnTo>
                  <a:pt x="7233" y="6995"/>
                </a:lnTo>
                <a:cubicBezTo>
                  <a:pt x="7168" y="6770"/>
                  <a:pt x="7081" y="6647"/>
                  <a:pt x="7015" y="6429"/>
                </a:cubicBezTo>
                <a:lnTo>
                  <a:pt x="6885" y="6429"/>
                </a:lnTo>
                <a:lnTo>
                  <a:pt x="6776" y="6429"/>
                </a:lnTo>
                <a:lnTo>
                  <a:pt x="6667" y="6429"/>
                </a:lnTo>
                <a:lnTo>
                  <a:pt x="6427" y="6429"/>
                </a:lnTo>
                <a:lnTo>
                  <a:pt x="6209" y="6429"/>
                </a:lnTo>
                <a:lnTo>
                  <a:pt x="5861" y="6429"/>
                </a:lnTo>
                <a:lnTo>
                  <a:pt x="5512" y="6429"/>
                </a:lnTo>
                <a:lnTo>
                  <a:pt x="5054" y="6429"/>
                </a:lnTo>
                <a:cubicBezTo>
                  <a:pt x="4902" y="6647"/>
                  <a:pt x="4749" y="6770"/>
                  <a:pt x="4597" y="6995"/>
                </a:cubicBezTo>
                <a:lnTo>
                  <a:pt x="4009" y="6995"/>
                </a:lnTo>
                <a:lnTo>
                  <a:pt x="3551" y="7650"/>
                </a:lnTo>
                <a:lnTo>
                  <a:pt x="2876" y="7650"/>
                </a:lnTo>
                <a:cubicBezTo>
                  <a:pt x="2636" y="7873"/>
                  <a:pt x="2418" y="7994"/>
                  <a:pt x="2179" y="8203"/>
                </a:cubicBezTo>
                <a:cubicBezTo>
                  <a:pt x="1939" y="8423"/>
                  <a:pt x="1721" y="8534"/>
                  <a:pt x="1481" y="8752"/>
                </a:cubicBezTo>
                <a:cubicBezTo>
                  <a:pt x="1264" y="8983"/>
                  <a:pt x="1024" y="9098"/>
                  <a:pt x="806" y="9307"/>
                </a:cubicBezTo>
                <a:lnTo>
                  <a:pt x="0" y="10000"/>
                </a:lnTo>
                <a:lnTo>
                  <a:pt x="0" y="5874"/>
                </a:lnTo>
                <a:lnTo>
                  <a:pt x="218" y="5874"/>
                </a:lnTo>
                <a:lnTo>
                  <a:pt x="566" y="5874"/>
                </a:lnTo>
                <a:lnTo>
                  <a:pt x="1024" y="5874"/>
                </a:lnTo>
                <a:cubicBezTo>
                  <a:pt x="1133" y="5653"/>
                  <a:pt x="1264" y="5553"/>
                  <a:pt x="1373" y="5332"/>
                </a:cubicBezTo>
                <a:lnTo>
                  <a:pt x="1961" y="5332"/>
                </a:lnTo>
                <a:lnTo>
                  <a:pt x="2418" y="4669"/>
                </a:lnTo>
                <a:lnTo>
                  <a:pt x="3094" y="4669"/>
                </a:lnTo>
                <a:cubicBezTo>
                  <a:pt x="3290" y="4433"/>
                  <a:pt x="3486" y="4311"/>
                  <a:pt x="3682" y="4108"/>
                </a:cubicBezTo>
                <a:cubicBezTo>
                  <a:pt x="3900" y="3871"/>
                  <a:pt x="4139" y="3777"/>
                  <a:pt x="4357" y="3546"/>
                </a:cubicBezTo>
                <a:lnTo>
                  <a:pt x="4815" y="3546"/>
                </a:lnTo>
                <a:lnTo>
                  <a:pt x="5272" y="2870"/>
                </a:lnTo>
                <a:cubicBezTo>
                  <a:pt x="5425" y="2654"/>
                  <a:pt x="5599" y="2561"/>
                  <a:pt x="5752" y="2316"/>
                </a:cubicBezTo>
                <a:lnTo>
                  <a:pt x="6078" y="2316"/>
                </a:lnTo>
                <a:cubicBezTo>
                  <a:pt x="6166" y="2120"/>
                  <a:pt x="6231" y="1996"/>
                  <a:pt x="6318" y="1762"/>
                </a:cubicBezTo>
                <a:lnTo>
                  <a:pt x="6558" y="1762"/>
                </a:lnTo>
                <a:cubicBezTo>
                  <a:pt x="6594" y="1578"/>
                  <a:pt x="6631" y="1417"/>
                  <a:pt x="6667" y="1210"/>
                </a:cubicBezTo>
                <a:lnTo>
                  <a:pt x="6776" y="1210"/>
                </a:lnTo>
                <a:cubicBezTo>
                  <a:pt x="6819" y="1002"/>
                  <a:pt x="6841" y="766"/>
                  <a:pt x="6885" y="561"/>
                </a:cubicBezTo>
                <a:lnTo>
                  <a:pt x="7124" y="561"/>
                </a:lnTo>
                <a:cubicBezTo>
                  <a:pt x="7190" y="335"/>
                  <a:pt x="7277" y="219"/>
                  <a:pt x="7342" y="0"/>
                </a:cubicBezTo>
                <a:cubicBezTo>
                  <a:pt x="7429" y="219"/>
                  <a:pt x="7495" y="335"/>
                  <a:pt x="7582" y="561"/>
                </a:cubicBezTo>
                <a:lnTo>
                  <a:pt x="7930" y="561"/>
                </a:lnTo>
                <a:cubicBezTo>
                  <a:pt x="8083" y="1002"/>
                  <a:pt x="8235" y="1324"/>
                  <a:pt x="8388" y="1762"/>
                </a:cubicBezTo>
                <a:cubicBezTo>
                  <a:pt x="8540" y="1996"/>
                  <a:pt x="8693" y="2120"/>
                  <a:pt x="8845" y="2316"/>
                </a:cubicBezTo>
                <a:cubicBezTo>
                  <a:pt x="8954" y="2561"/>
                  <a:pt x="9085" y="2654"/>
                  <a:pt x="9194" y="2870"/>
                </a:cubicBezTo>
                <a:cubicBezTo>
                  <a:pt x="9259" y="3116"/>
                  <a:pt x="9346" y="3337"/>
                  <a:pt x="9412" y="3546"/>
                </a:cubicBezTo>
                <a:cubicBezTo>
                  <a:pt x="9455" y="3777"/>
                  <a:pt x="9499" y="3871"/>
                  <a:pt x="9542" y="4108"/>
                </a:cubicBezTo>
                <a:cubicBezTo>
                  <a:pt x="9578" y="4295"/>
                  <a:pt x="9615" y="4468"/>
                  <a:pt x="9651" y="4669"/>
                </a:cubicBezTo>
                <a:cubicBezTo>
                  <a:pt x="9695" y="4887"/>
                  <a:pt x="9717" y="5093"/>
                  <a:pt x="9760" y="5332"/>
                </a:cubicBezTo>
                <a:lnTo>
                  <a:pt x="9869" y="5332"/>
                </a:lnTo>
                <a:lnTo>
                  <a:pt x="9869" y="5874"/>
                </a:lnTo>
              </a:path>
            </a:pathLst>
          </a:custGeom>
          <a:solidFill>
            <a:schemeClr val="bg1">
              <a:lumMod val="50000"/>
            </a:schemeClr>
          </a:solidFill>
          <a:ln w="5" cap="flat" cmpd="sng">
            <a:solidFill>
              <a:schemeClr val="bg1">
                <a:lumMod val="5000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877" name="Freeform 64"/>
          <p:cNvSpPr/>
          <p:nvPr/>
        </p:nvSpPr>
        <p:spPr>
          <a:xfrm>
            <a:off x="5104765" y="2089785"/>
            <a:ext cx="206375" cy="1326515"/>
          </a:xfrm>
          <a:custGeom>
            <a:avLst/>
            <a:gdLst>
              <a:gd name="txL" fmla="*/ 0 w 9487"/>
              <a:gd name="txT" fmla="*/ 0 h 10000"/>
              <a:gd name="txR" fmla="*/ 9487 w 9487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9487" h="10000">
                <a:moveTo>
                  <a:pt x="1378" y="8063"/>
                </a:moveTo>
                <a:lnTo>
                  <a:pt x="1378" y="7921"/>
                </a:lnTo>
                <a:lnTo>
                  <a:pt x="1804" y="7921"/>
                </a:lnTo>
                <a:lnTo>
                  <a:pt x="1804" y="7765"/>
                </a:lnTo>
                <a:lnTo>
                  <a:pt x="1804" y="7610"/>
                </a:lnTo>
                <a:lnTo>
                  <a:pt x="1804" y="7469"/>
                </a:lnTo>
                <a:lnTo>
                  <a:pt x="1804" y="7242"/>
                </a:lnTo>
                <a:lnTo>
                  <a:pt x="1804" y="7016"/>
                </a:lnTo>
                <a:lnTo>
                  <a:pt x="1804" y="6718"/>
                </a:lnTo>
                <a:lnTo>
                  <a:pt x="1804" y="6350"/>
                </a:lnTo>
                <a:lnTo>
                  <a:pt x="1804" y="5674"/>
                </a:lnTo>
                <a:lnTo>
                  <a:pt x="1804" y="4924"/>
                </a:lnTo>
                <a:lnTo>
                  <a:pt x="1804" y="4187"/>
                </a:lnTo>
                <a:cubicBezTo>
                  <a:pt x="1643" y="3932"/>
                  <a:pt x="1557" y="3692"/>
                  <a:pt x="1378" y="3439"/>
                </a:cubicBezTo>
                <a:lnTo>
                  <a:pt x="1378" y="3056"/>
                </a:lnTo>
                <a:lnTo>
                  <a:pt x="1378" y="2759"/>
                </a:lnTo>
                <a:lnTo>
                  <a:pt x="1378" y="2461"/>
                </a:lnTo>
                <a:lnTo>
                  <a:pt x="1378" y="2167"/>
                </a:lnTo>
                <a:lnTo>
                  <a:pt x="1378" y="1938"/>
                </a:lnTo>
                <a:lnTo>
                  <a:pt x="1378" y="1796"/>
                </a:lnTo>
                <a:cubicBezTo>
                  <a:pt x="1209" y="1740"/>
                  <a:pt x="1039" y="1700"/>
                  <a:pt x="866" y="1641"/>
                </a:cubicBezTo>
                <a:lnTo>
                  <a:pt x="866" y="1572"/>
                </a:lnTo>
                <a:lnTo>
                  <a:pt x="866" y="1343"/>
                </a:lnTo>
                <a:lnTo>
                  <a:pt x="866" y="1190"/>
                </a:lnTo>
                <a:lnTo>
                  <a:pt x="866" y="964"/>
                </a:lnTo>
                <a:lnTo>
                  <a:pt x="866" y="666"/>
                </a:lnTo>
                <a:lnTo>
                  <a:pt x="432" y="595"/>
                </a:lnTo>
                <a:lnTo>
                  <a:pt x="432" y="439"/>
                </a:lnTo>
                <a:cubicBezTo>
                  <a:pt x="260" y="398"/>
                  <a:pt x="177" y="340"/>
                  <a:pt x="0" y="299"/>
                </a:cubicBezTo>
                <a:lnTo>
                  <a:pt x="9487" y="0"/>
                </a:lnTo>
                <a:lnTo>
                  <a:pt x="9059" y="227"/>
                </a:lnTo>
                <a:lnTo>
                  <a:pt x="8617" y="299"/>
                </a:lnTo>
                <a:lnTo>
                  <a:pt x="8185" y="299"/>
                </a:lnTo>
                <a:cubicBezTo>
                  <a:pt x="8023" y="340"/>
                  <a:pt x="7844" y="398"/>
                  <a:pt x="7675" y="439"/>
                </a:cubicBezTo>
                <a:lnTo>
                  <a:pt x="7675" y="525"/>
                </a:lnTo>
                <a:cubicBezTo>
                  <a:pt x="7499" y="595"/>
                  <a:pt x="7416" y="680"/>
                  <a:pt x="7245" y="751"/>
                </a:cubicBezTo>
                <a:lnTo>
                  <a:pt x="7245" y="964"/>
                </a:lnTo>
                <a:lnTo>
                  <a:pt x="7245" y="1190"/>
                </a:lnTo>
                <a:lnTo>
                  <a:pt x="7245" y="1485"/>
                </a:lnTo>
                <a:lnTo>
                  <a:pt x="7245" y="1868"/>
                </a:lnTo>
                <a:lnTo>
                  <a:pt x="7245" y="2167"/>
                </a:lnTo>
                <a:cubicBezTo>
                  <a:pt x="7416" y="2293"/>
                  <a:pt x="7499" y="2406"/>
                  <a:pt x="7675" y="2533"/>
                </a:cubicBezTo>
                <a:lnTo>
                  <a:pt x="7675" y="2987"/>
                </a:lnTo>
                <a:lnTo>
                  <a:pt x="7675" y="3353"/>
                </a:lnTo>
                <a:cubicBezTo>
                  <a:pt x="7844" y="3508"/>
                  <a:pt x="8023" y="3649"/>
                  <a:pt x="8185" y="3805"/>
                </a:cubicBezTo>
                <a:lnTo>
                  <a:pt x="8185" y="4257"/>
                </a:lnTo>
                <a:lnTo>
                  <a:pt x="8185" y="4711"/>
                </a:lnTo>
                <a:cubicBezTo>
                  <a:pt x="8361" y="4851"/>
                  <a:pt x="8450" y="5007"/>
                  <a:pt x="8617" y="5149"/>
                </a:cubicBezTo>
                <a:lnTo>
                  <a:pt x="8617" y="5674"/>
                </a:lnTo>
                <a:lnTo>
                  <a:pt x="8617" y="6126"/>
                </a:lnTo>
                <a:lnTo>
                  <a:pt x="8617" y="6492"/>
                </a:lnTo>
                <a:lnTo>
                  <a:pt x="8617" y="6875"/>
                </a:lnTo>
                <a:lnTo>
                  <a:pt x="8617" y="7242"/>
                </a:lnTo>
                <a:lnTo>
                  <a:pt x="8617" y="7539"/>
                </a:lnTo>
                <a:lnTo>
                  <a:pt x="8617" y="7836"/>
                </a:lnTo>
                <a:lnTo>
                  <a:pt x="8617" y="8132"/>
                </a:lnTo>
                <a:cubicBezTo>
                  <a:pt x="8450" y="8205"/>
                  <a:pt x="8361" y="8287"/>
                  <a:pt x="8185" y="8360"/>
                </a:cubicBezTo>
                <a:lnTo>
                  <a:pt x="8185" y="8585"/>
                </a:lnTo>
                <a:cubicBezTo>
                  <a:pt x="8023" y="8657"/>
                  <a:pt x="7844" y="8742"/>
                  <a:pt x="7675" y="8814"/>
                </a:cubicBezTo>
                <a:cubicBezTo>
                  <a:pt x="7499" y="8883"/>
                  <a:pt x="7416" y="8967"/>
                  <a:pt x="7245" y="9038"/>
                </a:cubicBezTo>
                <a:cubicBezTo>
                  <a:pt x="7067" y="9081"/>
                  <a:pt x="6983" y="9137"/>
                  <a:pt x="6811" y="9180"/>
                </a:cubicBezTo>
                <a:cubicBezTo>
                  <a:pt x="6637" y="9235"/>
                  <a:pt x="6552" y="9278"/>
                  <a:pt x="6380" y="9337"/>
                </a:cubicBezTo>
                <a:cubicBezTo>
                  <a:pt x="6205" y="9378"/>
                  <a:pt x="6036" y="9433"/>
                  <a:pt x="5855" y="9477"/>
                </a:cubicBezTo>
                <a:cubicBezTo>
                  <a:pt x="5687" y="9534"/>
                  <a:pt x="5602" y="9575"/>
                  <a:pt x="5441" y="9633"/>
                </a:cubicBezTo>
                <a:lnTo>
                  <a:pt x="4477" y="9790"/>
                </a:lnTo>
                <a:lnTo>
                  <a:pt x="3623" y="9931"/>
                </a:lnTo>
                <a:lnTo>
                  <a:pt x="2667" y="10000"/>
                </a:lnTo>
                <a:lnTo>
                  <a:pt x="1804" y="10000"/>
                </a:lnTo>
                <a:lnTo>
                  <a:pt x="1378" y="9931"/>
                </a:lnTo>
                <a:lnTo>
                  <a:pt x="432" y="9858"/>
                </a:lnTo>
                <a:cubicBezTo>
                  <a:pt x="260" y="9803"/>
                  <a:pt x="177" y="9758"/>
                  <a:pt x="0" y="9704"/>
                </a:cubicBezTo>
              </a:path>
            </a:pathLst>
          </a:custGeom>
          <a:solidFill>
            <a:schemeClr val="bg1">
              <a:lumMod val="50000"/>
            </a:schemeClr>
          </a:solidFill>
          <a:ln w="5" cap="flat" cmpd="sng">
            <a:solidFill>
              <a:schemeClr val="bg1">
                <a:lumMod val="5000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5"/>
          <p:cNvSpPr/>
          <p:nvPr/>
        </p:nvSpPr>
        <p:spPr>
          <a:xfrm>
            <a:off x="4112260" y="1977390"/>
            <a:ext cx="120015" cy="1689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sz="1100" dirty="0">
                <a:solidFill>
                  <a:srgbClr val="000000"/>
                </a:solidFill>
                <a:latin typeface="Calibri" panose="020F050202020403020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51" name="AutoShape 44"/>
          <p:cNvSpPr>
            <a:spLocks noChangeAspect="1" noTextEdit="1"/>
          </p:cNvSpPr>
          <p:nvPr/>
        </p:nvSpPr>
        <p:spPr>
          <a:xfrm>
            <a:off x="3978910" y="2048510"/>
            <a:ext cx="1296035" cy="1289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63"/>
          <p:cNvSpPr/>
          <p:nvPr/>
        </p:nvSpPr>
        <p:spPr>
          <a:xfrm>
            <a:off x="3896360" y="2061210"/>
            <a:ext cx="664210" cy="1358265"/>
          </a:xfrm>
          <a:custGeom>
            <a:avLst/>
            <a:gdLst>
              <a:gd name="txL" fmla="*/ 0 w 354"/>
              <a:gd name="txT" fmla="*/ 0 h 724"/>
              <a:gd name="txR" fmla="*/ 354 w 354"/>
              <a:gd name="txB" fmla="*/ 724 h 724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354" h="724">
                <a:moveTo>
                  <a:pt x="306" y="412"/>
                </a:moveTo>
                <a:lnTo>
                  <a:pt x="296" y="444"/>
                </a:lnTo>
                <a:lnTo>
                  <a:pt x="285" y="476"/>
                </a:lnTo>
                <a:lnTo>
                  <a:pt x="269" y="502"/>
                </a:lnTo>
                <a:lnTo>
                  <a:pt x="253" y="534"/>
                </a:lnTo>
                <a:lnTo>
                  <a:pt x="248" y="544"/>
                </a:lnTo>
                <a:lnTo>
                  <a:pt x="238" y="560"/>
                </a:lnTo>
                <a:lnTo>
                  <a:pt x="211" y="586"/>
                </a:lnTo>
                <a:lnTo>
                  <a:pt x="190" y="608"/>
                </a:lnTo>
                <a:lnTo>
                  <a:pt x="164" y="634"/>
                </a:lnTo>
                <a:lnTo>
                  <a:pt x="153" y="645"/>
                </a:lnTo>
                <a:lnTo>
                  <a:pt x="137" y="655"/>
                </a:lnTo>
                <a:lnTo>
                  <a:pt x="111" y="671"/>
                </a:lnTo>
                <a:lnTo>
                  <a:pt x="85" y="687"/>
                </a:lnTo>
                <a:lnTo>
                  <a:pt x="58" y="703"/>
                </a:lnTo>
                <a:lnTo>
                  <a:pt x="48" y="708"/>
                </a:lnTo>
                <a:lnTo>
                  <a:pt x="37" y="713"/>
                </a:lnTo>
                <a:lnTo>
                  <a:pt x="27" y="718"/>
                </a:lnTo>
                <a:lnTo>
                  <a:pt x="21" y="718"/>
                </a:lnTo>
                <a:lnTo>
                  <a:pt x="16" y="724"/>
                </a:lnTo>
                <a:lnTo>
                  <a:pt x="11" y="724"/>
                </a:lnTo>
                <a:lnTo>
                  <a:pt x="6" y="724"/>
                </a:lnTo>
                <a:lnTo>
                  <a:pt x="0" y="724"/>
                </a:lnTo>
                <a:lnTo>
                  <a:pt x="0" y="718"/>
                </a:lnTo>
                <a:lnTo>
                  <a:pt x="6" y="713"/>
                </a:lnTo>
                <a:lnTo>
                  <a:pt x="11" y="708"/>
                </a:lnTo>
                <a:lnTo>
                  <a:pt x="16" y="697"/>
                </a:lnTo>
                <a:lnTo>
                  <a:pt x="27" y="692"/>
                </a:lnTo>
                <a:lnTo>
                  <a:pt x="37" y="681"/>
                </a:lnTo>
                <a:lnTo>
                  <a:pt x="48" y="671"/>
                </a:lnTo>
                <a:lnTo>
                  <a:pt x="79" y="645"/>
                </a:lnTo>
                <a:lnTo>
                  <a:pt x="95" y="634"/>
                </a:lnTo>
                <a:lnTo>
                  <a:pt x="106" y="618"/>
                </a:lnTo>
                <a:lnTo>
                  <a:pt x="122" y="602"/>
                </a:lnTo>
                <a:lnTo>
                  <a:pt x="137" y="586"/>
                </a:lnTo>
                <a:lnTo>
                  <a:pt x="153" y="565"/>
                </a:lnTo>
                <a:lnTo>
                  <a:pt x="164" y="549"/>
                </a:lnTo>
                <a:lnTo>
                  <a:pt x="190" y="512"/>
                </a:lnTo>
                <a:lnTo>
                  <a:pt x="217" y="470"/>
                </a:lnTo>
                <a:lnTo>
                  <a:pt x="232" y="428"/>
                </a:lnTo>
                <a:lnTo>
                  <a:pt x="243" y="407"/>
                </a:lnTo>
                <a:lnTo>
                  <a:pt x="253" y="386"/>
                </a:lnTo>
                <a:lnTo>
                  <a:pt x="253" y="365"/>
                </a:lnTo>
                <a:lnTo>
                  <a:pt x="259" y="338"/>
                </a:lnTo>
                <a:lnTo>
                  <a:pt x="264" y="312"/>
                </a:lnTo>
                <a:lnTo>
                  <a:pt x="269" y="285"/>
                </a:lnTo>
                <a:lnTo>
                  <a:pt x="269" y="259"/>
                </a:lnTo>
                <a:lnTo>
                  <a:pt x="275" y="233"/>
                </a:lnTo>
                <a:lnTo>
                  <a:pt x="275" y="201"/>
                </a:lnTo>
                <a:lnTo>
                  <a:pt x="275" y="169"/>
                </a:lnTo>
                <a:lnTo>
                  <a:pt x="275" y="138"/>
                </a:lnTo>
                <a:lnTo>
                  <a:pt x="275" y="111"/>
                </a:lnTo>
                <a:lnTo>
                  <a:pt x="275" y="85"/>
                </a:lnTo>
                <a:lnTo>
                  <a:pt x="269" y="64"/>
                </a:lnTo>
                <a:lnTo>
                  <a:pt x="269" y="48"/>
                </a:lnTo>
                <a:lnTo>
                  <a:pt x="269" y="37"/>
                </a:lnTo>
                <a:lnTo>
                  <a:pt x="269" y="27"/>
                </a:lnTo>
                <a:lnTo>
                  <a:pt x="264" y="21"/>
                </a:lnTo>
                <a:lnTo>
                  <a:pt x="259" y="11"/>
                </a:lnTo>
                <a:lnTo>
                  <a:pt x="253" y="6"/>
                </a:lnTo>
                <a:lnTo>
                  <a:pt x="253" y="0"/>
                </a:lnTo>
                <a:lnTo>
                  <a:pt x="259" y="0"/>
                </a:lnTo>
                <a:lnTo>
                  <a:pt x="264" y="0"/>
                </a:lnTo>
                <a:lnTo>
                  <a:pt x="269" y="0"/>
                </a:lnTo>
                <a:lnTo>
                  <a:pt x="280" y="0"/>
                </a:lnTo>
                <a:lnTo>
                  <a:pt x="296" y="6"/>
                </a:lnTo>
                <a:lnTo>
                  <a:pt x="311" y="6"/>
                </a:lnTo>
                <a:lnTo>
                  <a:pt x="327" y="11"/>
                </a:lnTo>
                <a:lnTo>
                  <a:pt x="354" y="11"/>
                </a:lnTo>
                <a:lnTo>
                  <a:pt x="348" y="32"/>
                </a:lnTo>
                <a:lnTo>
                  <a:pt x="348" y="58"/>
                </a:lnTo>
                <a:lnTo>
                  <a:pt x="348" y="79"/>
                </a:lnTo>
                <a:lnTo>
                  <a:pt x="348" y="106"/>
                </a:lnTo>
                <a:lnTo>
                  <a:pt x="348" y="132"/>
                </a:lnTo>
                <a:lnTo>
                  <a:pt x="343" y="164"/>
                </a:lnTo>
                <a:lnTo>
                  <a:pt x="343" y="190"/>
                </a:lnTo>
                <a:lnTo>
                  <a:pt x="343" y="222"/>
                </a:lnTo>
                <a:lnTo>
                  <a:pt x="338" y="254"/>
                </a:lnTo>
                <a:lnTo>
                  <a:pt x="338" y="285"/>
                </a:lnTo>
                <a:lnTo>
                  <a:pt x="333" y="312"/>
                </a:lnTo>
                <a:lnTo>
                  <a:pt x="327" y="333"/>
                </a:lnTo>
                <a:lnTo>
                  <a:pt x="322" y="359"/>
                </a:lnTo>
                <a:lnTo>
                  <a:pt x="317" y="380"/>
                </a:lnTo>
                <a:lnTo>
                  <a:pt x="311" y="396"/>
                </a:lnTo>
                <a:lnTo>
                  <a:pt x="306" y="412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65"/>
          <p:cNvSpPr/>
          <p:nvPr/>
        </p:nvSpPr>
        <p:spPr>
          <a:xfrm>
            <a:off x="4461510" y="2368550"/>
            <a:ext cx="523240" cy="118110"/>
          </a:xfrm>
          <a:custGeom>
            <a:avLst/>
            <a:gdLst>
              <a:gd name="txL" fmla="*/ 0 w 279"/>
              <a:gd name="txT" fmla="*/ 0 h 63"/>
              <a:gd name="txR" fmla="*/ 279 w 279"/>
              <a:gd name="txB" fmla="*/ 63 h 63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79" h="63">
                <a:moveTo>
                  <a:pt x="116" y="16"/>
                </a:moveTo>
                <a:lnTo>
                  <a:pt x="137" y="11"/>
                </a:lnTo>
                <a:lnTo>
                  <a:pt x="158" y="11"/>
                </a:lnTo>
                <a:lnTo>
                  <a:pt x="179" y="5"/>
                </a:lnTo>
                <a:lnTo>
                  <a:pt x="195" y="5"/>
                </a:lnTo>
                <a:lnTo>
                  <a:pt x="211" y="0"/>
                </a:lnTo>
                <a:lnTo>
                  <a:pt x="227" y="0"/>
                </a:lnTo>
                <a:lnTo>
                  <a:pt x="237" y="0"/>
                </a:lnTo>
                <a:lnTo>
                  <a:pt x="248" y="0"/>
                </a:lnTo>
                <a:lnTo>
                  <a:pt x="253" y="0"/>
                </a:lnTo>
                <a:lnTo>
                  <a:pt x="264" y="5"/>
                </a:lnTo>
                <a:lnTo>
                  <a:pt x="269" y="5"/>
                </a:lnTo>
                <a:lnTo>
                  <a:pt x="274" y="5"/>
                </a:lnTo>
                <a:lnTo>
                  <a:pt x="274" y="11"/>
                </a:lnTo>
                <a:lnTo>
                  <a:pt x="279" y="11"/>
                </a:lnTo>
                <a:lnTo>
                  <a:pt x="279" y="16"/>
                </a:lnTo>
                <a:lnTo>
                  <a:pt x="279" y="21"/>
                </a:lnTo>
                <a:lnTo>
                  <a:pt x="274" y="26"/>
                </a:lnTo>
                <a:lnTo>
                  <a:pt x="269" y="26"/>
                </a:lnTo>
                <a:lnTo>
                  <a:pt x="258" y="32"/>
                </a:lnTo>
                <a:lnTo>
                  <a:pt x="253" y="37"/>
                </a:lnTo>
                <a:lnTo>
                  <a:pt x="242" y="37"/>
                </a:lnTo>
                <a:lnTo>
                  <a:pt x="237" y="37"/>
                </a:lnTo>
                <a:lnTo>
                  <a:pt x="227" y="37"/>
                </a:lnTo>
                <a:lnTo>
                  <a:pt x="216" y="42"/>
                </a:lnTo>
                <a:lnTo>
                  <a:pt x="200" y="42"/>
                </a:lnTo>
                <a:lnTo>
                  <a:pt x="184" y="42"/>
                </a:lnTo>
                <a:lnTo>
                  <a:pt x="169" y="47"/>
                </a:lnTo>
                <a:lnTo>
                  <a:pt x="148" y="47"/>
                </a:lnTo>
                <a:lnTo>
                  <a:pt x="126" y="53"/>
                </a:lnTo>
                <a:lnTo>
                  <a:pt x="105" y="53"/>
                </a:lnTo>
                <a:lnTo>
                  <a:pt x="79" y="53"/>
                </a:lnTo>
                <a:lnTo>
                  <a:pt x="53" y="58"/>
                </a:lnTo>
                <a:lnTo>
                  <a:pt x="26" y="58"/>
                </a:lnTo>
                <a:lnTo>
                  <a:pt x="0" y="63"/>
                </a:lnTo>
                <a:lnTo>
                  <a:pt x="0" y="37"/>
                </a:lnTo>
                <a:lnTo>
                  <a:pt x="5" y="37"/>
                </a:lnTo>
                <a:lnTo>
                  <a:pt x="16" y="32"/>
                </a:lnTo>
                <a:lnTo>
                  <a:pt x="26" y="32"/>
                </a:lnTo>
                <a:lnTo>
                  <a:pt x="37" y="32"/>
                </a:lnTo>
                <a:lnTo>
                  <a:pt x="58" y="26"/>
                </a:lnTo>
                <a:lnTo>
                  <a:pt x="74" y="26"/>
                </a:lnTo>
                <a:lnTo>
                  <a:pt x="95" y="21"/>
                </a:lnTo>
                <a:lnTo>
                  <a:pt x="116" y="16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66"/>
          <p:cNvSpPr/>
          <p:nvPr/>
        </p:nvSpPr>
        <p:spPr>
          <a:xfrm>
            <a:off x="4431030" y="2665095"/>
            <a:ext cx="574040" cy="99695"/>
          </a:xfrm>
          <a:custGeom>
            <a:avLst/>
            <a:gdLst>
              <a:gd name="txL" fmla="*/ 0 w 306"/>
              <a:gd name="txT" fmla="*/ 0 h 53"/>
              <a:gd name="txR" fmla="*/ 306 w 306"/>
              <a:gd name="txB" fmla="*/ 53 h 53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306" h="53">
                <a:moveTo>
                  <a:pt x="0" y="53"/>
                </a:moveTo>
                <a:lnTo>
                  <a:pt x="0" y="27"/>
                </a:lnTo>
                <a:lnTo>
                  <a:pt x="32" y="22"/>
                </a:lnTo>
                <a:lnTo>
                  <a:pt x="69" y="22"/>
                </a:lnTo>
                <a:lnTo>
                  <a:pt x="100" y="16"/>
                </a:lnTo>
                <a:lnTo>
                  <a:pt x="137" y="11"/>
                </a:lnTo>
                <a:lnTo>
                  <a:pt x="169" y="6"/>
                </a:lnTo>
                <a:lnTo>
                  <a:pt x="195" y="0"/>
                </a:lnTo>
                <a:lnTo>
                  <a:pt x="216" y="0"/>
                </a:lnTo>
                <a:lnTo>
                  <a:pt x="237" y="0"/>
                </a:lnTo>
                <a:lnTo>
                  <a:pt x="253" y="0"/>
                </a:lnTo>
                <a:lnTo>
                  <a:pt x="264" y="0"/>
                </a:lnTo>
                <a:lnTo>
                  <a:pt x="285" y="6"/>
                </a:lnTo>
                <a:lnTo>
                  <a:pt x="295" y="11"/>
                </a:lnTo>
                <a:lnTo>
                  <a:pt x="301" y="16"/>
                </a:lnTo>
                <a:lnTo>
                  <a:pt x="306" y="22"/>
                </a:lnTo>
                <a:lnTo>
                  <a:pt x="301" y="27"/>
                </a:lnTo>
                <a:lnTo>
                  <a:pt x="290" y="27"/>
                </a:lnTo>
                <a:lnTo>
                  <a:pt x="280" y="32"/>
                </a:lnTo>
                <a:lnTo>
                  <a:pt x="269" y="32"/>
                </a:lnTo>
                <a:lnTo>
                  <a:pt x="248" y="37"/>
                </a:lnTo>
                <a:lnTo>
                  <a:pt x="232" y="37"/>
                </a:lnTo>
                <a:lnTo>
                  <a:pt x="211" y="43"/>
                </a:lnTo>
                <a:lnTo>
                  <a:pt x="158" y="48"/>
                </a:lnTo>
                <a:lnTo>
                  <a:pt x="106" y="53"/>
                </a:lnTo>
                <a:lnTo>
                  <a:pt x="53" y="53"/>
                </a:lnTo>
                <a:lnTo>
                  <a:pt x="0" y="53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64"/>
          <p:cNvSpPr/>
          <p:nvPr/>
        </p:nvSpPr>
        <p:spPr>
          <a:xfrm>
            <a:off x="4847590" y="3132455"/>
            <a:ext cx="300355" cy="275590"/>
          </a:xfrm>
          <a:custGeom>
            <a:avLst/>
            <a:gdLst>
              <a:gd name="txL" fmla="*/ 0 w 8933"/>
              <a:gd name="txT" fmla="*/ 0 h 10000"/>
              <a:gd name="txR" fmla="*/ 8933 w 8933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8933" h="10000">
                <a:moveTo>
                  <a:pt x="3525" y="3535"/>
                </a:moveTo>
                <a:lnTo>
                  <a:pt x="2627" y="2859"/>
                </a:lnTo>
                <a:lnTo>
                  <a:pt x="2012" y="2501"/>
                </a:lnTo>
                <a:lnTo>
                  <a:pt x="1453" y="2108"/>
                </a:lnTo>
                <a:lnTo>
                  <a:pt x="838" y="1766"/>
                </a:lnTo>
                <a:cubicBezTo>
                  <a:pt x="743" y="1655"/>
                  <a:pt x="652" y="1542"/>
                  <a:pt x="559" y="1431"/>
                </a:cubicBezTo>
                <a:cubicBezTo>
                  <a:pt x="467" y="1296"/>
                  <a:pt x="377" y="1160"/>
                  <a:pt x="284" y="1025"/>
                </a:cubicBezTo>
                <a:lnTo>
                  <a:pt x="0" y="1025"/>
                </a:lnTo>
                <a:lnTo>
                  <a:pt x="0" y="678"/>
                </a:lnTo>
                <a:lnTo>
                  <a:pt x="284" y="678"/>
                </a:lnTo>
                <a:lnTo>
                  <a:pt x="559" y="678"/>
                </a:lnTo>
                <a:lnTo>
                  <a:pt x="838" y="678"/>
                </a:lnTo>
                <a:lnTo>
                  <a:pt x="1453" y="678"/>
                </a:lnTo>
                <a:lnTo>
                  <a:pt x="2012" y="678"/>
                </a:lnTo>
                <a:lnTo>
                  <a:pt x="2627" y="678"/>
                </a:lnTo>
                <a:lnTo>
                  <a:pt x="3240" y="678"/>
                </a:lnTo>
                <a:lnTo>
                  <a:pt x="4696" y="1025"/>
                </a:lnTo>
                <a:lnTo>
                  <a:pt x="5594" y="1431"/>
                </a:lnTo>
                <a:lnTo>
                  <a:pt x="6480" y="1431"/>
                </a:lnTo>
                <a:lnTo>
                  <a:pt x="7320" y="1431"/>
                </a:lnTo>
                <a:lnTo>
                  <a:pt x="7655" y="1431"/>
                </a:lnTo>
                <a:cubicBezTo>
                  <a:pt x="7753" y="1290"/>
                  <a:pt x="7844" y="1146"/>
                  <a:pt x="7940" y="1025"/>
                </a:cubicBezTo>
                <a:lnTo>
                  <a:pt x="8548" y="678"/>
                </a:lnTo>
                <a:lnTo>
                  <a:pt x="8548" y="0"/>
                </a:lnTo>
                <a:cubicBezTo>
                  <a:pt x="8595" y="1554"/>
                  <a:pt x="8933" y="8447"/>
                  <a:pt x="8832" y="10000"/>
                </a:cubicBezTo>
                <a:lnTo>
                  <a:pt x="7940" y="9321"/>
                </a:lnTo>
                <a:cubicBezTo>
                  <a:pt x="7845" y="9076"/>
                  <a:pt x="7751" y="8827"/>
                  <a:pt x="7655" y="8584"/>
                </a:cubicBezTo>
                <a:lnTo>
                  <a:pt x="7655" y="8235"/>
                </a:lnTo>
                <a:lnTo>
                  <a:pt x="7655" y="7482"/>
                </a:lnTo>
                <a:lnTo>
                  <a:pt x="7320" y="7143"/>
                </a:lnTo>
                <a:cubicBezTo>
                  <a:pt x="7235" y="7016"/>
                  <a:pt x="7134" y="6917"/>
                  <a:pt x="7039" y="6799"/>
                </a:cubicBezTo>
                <a:cubicBezTo>
                  <a:pt x="6947" y="6561"/>
                  <a:pt x="6853" y="6297"/>
                  <a:pt x="6760" y="6059"/>
                </a:cubicBezTo>
                <a:lnTo>
                  <a:pt x="6480" y="5700"/>
                </a:lnTo>
                <a:lnTo>
                  <a:pt x="5873" y="5024"/>
                </a:lnTo>
                <a:lnTo>
                  <a:pt x="5312" y="4639"/>
                </a:lnTo>
                <a:lnTo>
                  <a:pt x="4416" y="3949"/>
                </a:lnTo>
                <a:lnTo>
                  <a:pt x="3525" y="3535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Freeform 64"/>
          <p:cNvSpPr/>
          <p:nvPr/>
        </p:nvSpPr>
        <p:spPr>
          <a:xfrm>
            <a:off x="4461510" y="1986280"/>
            <a:ext cx="849630" cy="170815"/>
          </a:xfrm>
          <a:custGeom>
            <a:avLst/>
            <a:gdLst>
              <a:gd name="txL" fmla="*/ 0 w 9869"/>
              <a:gd name="txT" fmla="*/ 0 h 10000"/>
              <a:gd name="txR" fmla="*/ 9869 w 9869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9869" h="10000">
                <a:moveTo>
                  <a:pt x="7473" y="8203"/>
                </a:moveTo>
                <a:lnTo>
                  <a:pt x="7233" y="6995"/>
                </a:lnTo>
                <a:cubicBezTo>
                  <a:pt x="7168" y="6770"/>
                  <a:pt x="7081" y="6647"/>
                  <a:pt x="7015" y="6429"/>
                </a:cubicBezTo>
                <a:lnTo>
                  <a:pt x="6885" y="6429"/>
                </a:lnTo>
                <a:lnTo>
                  <a:pt x="6776" y="6429"/>
                </a:lnTo>
                <a:lnTo>
                  <a:pt x="6667" y="6429"/>
                </a:lnTo>
                <a:lnTo>
                  <a:pt x="6427" y="6429"/>
                </a:lnTo>
                <a:lnTo>
                  <a:pt x="6209" y="6429"/>
                </a:lnTo>
                <a:lnTo>
                  <a:pt x="5861" y="6429"/>
                </a:lnTo>
                <a:lnTo>
                  <a:pt x="5512" y="6429"/>
                </a:lnTo>
                <a:lnTo>
                  <a:pt x="5054" y="6429"/>
                </a:lnTo>
                <a:cubicBezTo>
                  <a:pt x="4902" y="6647"/>
                  <a:pt x="4749" y="6770"/>
                  <a:pt x="4597" y="6995"/>
                </a:cubicBezTo>
                <a:lnTo>
                  <a:pt x="4009" y="6995"/>
                </a:lnTo>
                <a:lnTo>
                  <a:pt x="3551" y="7650"/>
                </a:lnTo>
                <a:lnTo>
                  <a:pt x="2876" y="7650"/>
                </a:lnTo>
                <a:cubicBezTo>
                  <a:pt x="2636" y="7873"/>
                  <a:pt x="2418" y="7994"/>
                  <a:pt x="2179" y="8203"/>
                </a:cubicBezTo>
                <a:cubicBezTo>
                  <a:pt x="1939" y="8423"/>
                  <a:pt x="1721" y="8534"/>
                  <a:pt x="1481" y="8752"/>
                </a:cubicBezTo>
                <a:cubicBezTo>
                  <a:pt x="1264" y="8983"/>
                  <a:pt x="1024" y="9098"/>
                  <a:pt x="806" y="9307"/>
                </a:cubicBezTo>
                <a:lnTo>
                  <a:pt x="0" y="10000"/>
                </a:lnTo>
                <a:lnTo>
                  <a:pt x="0" y="5874"/>
                </a:lnTo>
                <a:lnTo>
                  <a:pt x="218" y="5874"/>
                </a:lnTo>
                <a:lnTo>
                  <a:pt x="566" y="5874"/>
                </a:lnTo>
                <a:lnTo>
                  <a:pt x="1024" y="5874"/>
                </a:lnTo>
                <a:cubicBezTo>
                  <a:pt x="1133" y="5653"/>
                  <a:pt x="1264" y="5553"/>
                  <a:pt x="1373" y="5332"/>
                </a:cubicBezTo>
                <a:lnTo>
                  <a:pt x="1961" y="5332"/>
                </a:lnTo>
                <a:lnTo>
                  <a:pt x="2418" y="4669"/>
                </a:lnTo>
                <a:lnTo>
                  <a:pt x="3094" y="4669"/>
                </a:lnTo>
                <a:cubicBezTo>
                  <a:pt x="3290" y="4433"/>
                  <a:pt x="3486" y="4311"/>
                  <a:pt x="3682" y="4108"/>
                </a:cubicBezTo>
                <a:cubicBezTo>
                  <a:pt x="3900" y="3871"/>
                  <a:pt x="4139" y="3777"/>
                  <a:pt x="4357" y="3546"/>
                </a:cubicBezTo>
                <a:lnTo>
                  <a:pt x="4815" y="3546"/>
                </a:lnTo>
                <a:lnTo>
                  <a:pt x="5272" y="2870"/>
                </a:lnTo>
                <a:cubicBezTo>
                  <a:pt x="5425" y="2654"/>
                  <a:pt x="5599" y="2561"/>
                  <a:pt x="5752" y="2316"/>
                </a:cubicBezTo>
                <a:lnTo>
                  <a:pt x="6078" y="2316"/>
                </a:lnTo>
                <a:cubicBezTo>
                  <a:pt x="6166" y="2120"/>
                  <a:pt x="6231" y="1996"/>
                  <a:pt x="6318" y="1762"/>
                </a:cubicBezTo>
                <a:lnTo>
                  <a:pt x="6558" y="1762"/>
                </a:lnTo>
                <a:cubicBezTo>
                  <a:pt x="6594" y="1578"/>
                  <a:pt x="6631" y="1417"/>
                  <a:pt x="6667" y="1210"/>
                </a:cubicBezTo>
                <a:lnTo>
                  <a:pt x="6776" y="1210"/>
                </a:lnTo>
                <a:cubicBezTo>
                  <a:pt x="6819" y="1002"/>
                  <a:pt x="6841" y="766"/>
                  <a:pt x="6885" y="561"/>
                </a:cubicBezTo>
                <a:lnTo>
                  <a:pt x="7124" y="561"/>
                </a:lnTo>
                <a:cubicBezTo>
                  <a:pt x="7190" y="335"/>
                  <a:pt x="7277" y="219"/>
                  <a:pt x="7342" y="0"/>
                </a:cubicBezTo>
                <a:cubicBezTo>
                  <a:pt x="7429" y="219"/>
                  <a:pt x="7495" y="335"/>
                  <a:pt x="7582" y="561"/>
                </a:cubicBezTo>
                <a:lnTo>
                  <a:pt x="7930" y="561"/>
                </a:lnTo>
                <a:cubicBezTo>
                  <a:pt x="8083" y="1002"/>
                  <a:pt x="8235" y="1324"/>
                  <a:pt x="8388" y="1762"/>
                </a:cubicBezTo>
                <a:cubicBezTo>
                  <a:pt x="8540" y="1996"/>
                  <a:pt x="8693" y="2120"/>
                  <a:pt x="8845" y="2316"/>
                </a:cubicBezTo>
                <a:cubicBezTo>
                  <a:pt x="8954" y="2561"/>
                  <a:pt x="9085" y="2654"/>
                  <a:pt x="9194" y="2870"/>
                </a:cubicBezTo>
                <a:cubicBezTo>
                  <a:pt x="9259" y="3116"/>
                  <a:pt x="9346" y="3337"/>
                  <a:pt x="9412" y="3546"/>
                </a:cubicBezTo>
                <a:cubicBezTo>
                  <a:pt x="9455" y="3777"/>
                  <a:pt x="9499" y="3871"/>
                  <a:pt x="9542" y="4108"/>
                </a:cubicBezTo>
                <a:cubicBezTo>
                  <a:pt x="9578" y="4295"/>
                  <a:pt x="9615" y="4468"/>
                  <a:pt x="9651" y="4669"/>
                </a:cubicBezTo>
                <a:cubicBezTo>
                  <a:pt x="9695" y="4887"/>
                  <a:pt x="9717" y="5093"/>
                  <a:pt x="9760" y="5332"/>
                </a:cubicBezTo>
                <a:lnTo>
                  <a:pt x="9869" y="5332"/>
                </a:lnTo>
                <a:lnTo>
                  <a:pt x="9869" y="5874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9" name="Freeform 64"/>
          <p:cNvSpPr/>
          <p:nvPr/>
        </p:nvSpPr>
        <p:spPr>
          <a:xfrm>
            <a:off x="5104765" y="2083435"/>
            <a:ext cx="206375" cy="1326515"/>
          </a:xfrm>
          <a:custGeom>
            <a:avLst/>
            <a:gdLst>
              <a:gd name="txL" fmla="*/ 0 w 9487"/>
              <a:gd name="txT" fmla="*/ 0 h 10000"/>
              <a:gd name="txR" fmla="*/ 9487 w 9487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9487" h="10000">
                <a:moveTo>
                  <a:pt x="1378" y="8063"/>
                </a:moveTo>
                <a:lnTo>
                  <a:pt x="1378" y="7921"/>
                </a:lnTo>
                <a:lnTo>
                  <a:pt x="1804" y="7921"/>
                </a:lnTo>
                <a:lnTo>
                  <a:pt x="1804" y="7765"/>
                </a:lnTo>
                <a:lnTo>
                  <a:pt x="1804" y="7610"/>
                </a:lnTo>
                <a:lnTo>
                  <a:pt x="1804" y="7469"/>
                </a:lnTo>
                <a:lnTo>
                  <a:pt x="1804" y="7242"/>
                </a:lnTo>
                <a:lnTo>
                  <a:pt x="1804" y="7016"/>
                </a:lnTo>
                <a:lnTo>
                  <a:pt x="1804" y="6718"/>
                </a:lnTo>
                <a:lnTo>
                  <a:pt x="1804" y="6350"/>
                </a:lnTo>
                <a:lnTo>
                  <a:pt x="1804" y="5674"/>
                </a:lnTo>
                <a:lnTo>
                  <a:pt x="1804" y="4924"/>
                </a:lnTo>
                <a:lnTo>
                  <a:pt x="1804" y="4187"/>
                </a:lnTo>
                <a:cubicBezTo>
                  <a:pt x="1643" y="3932"/>
                  <a:pt x="1557" y="3692"/>
                  <a:pt x="1378" y="3439"/>
                </a:cubicBezTo>
                <a:lnTo>
                  <a:pt x="1378" y="3056"/>
                </a:lnTo>
                <a:lnTo>
                  <a:pt x="1378" y="2759"/>
                </a:lnTo>
                <a:lnTo>
                  <a:pt x="1378" y="2461"/>
                </a:lnTo>
                <a:lnTo>
                  <a:pt x="1378" y="2167"/>
                </a:lnTo>
                <a:lnTo>
                  <a:pt x="1378" y="1938"/>
                </a:lnTo>
                <a:lnTo>
                  <a:pt x="1378" y="1796"/>
                </a:lnTo>
                <a:cubicBezTo>
                  <a:pt x="1209" y="1740"/>
                  <a:pt x="1039" y="1700"/>
                  <a:pt x="866" y="1641"/>
                </a:cubicBezTo>
                <a:lnTo>
                  <a:pt x="866" y="1572"/>
                </a:lnTo>
                <a:lnTo>
                  <a:pt x="866" y="1343"/>
                </a:lnTo>
                <a:lnTo>
                  <a:pt x="866" y="1190"/>
                </a:lnTo>
                <a:lnTo>
                  <a:pt x="866" y="964"/>
                </a:lnTo>
                <a:lnTo>
                  <a:pt x="866" y="666"/>
                </a:lnTo>
                <a:lnTo>
                  <a:pt x="432" y="595"/>
                </a:lnTo>
                <a:lnTo>
                  <a:pt x="432" y="439"/>
                </a:lnTo>
                <a:cubicBezTo>
                  <a:pt x="260" y="398"/>
                  <a:pt x="177" y="340"/>
                  <a:pt x="0" y="299"/>
                </a:cubicBezTo>
                <a:lnTo>
                  <a:pt x="9487" y="0"/>
                </a:lnTo>
                <a:lnTo>
                  <a:pt x="9059" y="227"/>
                </a:lnTo>
                <a:lnTo>
                  <a:pt x="8617" y="299"/>
                </a:lnTo>
                <a:lnTo>
                  <a:pt x="8185" y="299"/>
                </a:lnTo>
                <a:cubicBezTo>
                  <a:pt x="8023" y="340"/>
                  <a:pt x="7844" y="398"/>
                  <a:pt x="7675" y="439"/>
                </a:cubicBezTo>
                <a:lnTo>
                  <a:pt x="7675" y="525"/>
                </a:lnTo>
                <a:cubicBezTo>
                  <a:pt x="7499" y="595"/>
                  <a:pt x="7416" y="680"/>
                  <a:pt x="7245" y="751"/>
                </a:cubicBezTo>
                <a:lnTo>
                  <a:pt x="7245" y="964"/>
                </a:lnTo>
                <a:lnTo>
                  <a:pt x="7245" y="1190"/>
                </a:lnTo>
                <a:lnTo>
                  <a:pt x="7245" y="1485"/>
                </a:lnTo>
                <a:lnTo>
                  <a:pt x="7245" y="1868"/>
                </a:lnTo>
                <a:lnTo>
                  <a:pt x="7245" y="2167"/>
                </a:lnTo>
                <a:cubicBezTo>
                  <a:pt x="7416" y="2293"/>
                  <a:pt x="7499" y="2406"/>
                  <a:pt x="7675" y="2533"/>
                </a:cubicBezTo>
                <a:lnTo>
                  <a:pt x="7675" y="2987"/>
                </a:lnTo>
                <a:lnTo>
                  <a:pt x="7675" y="3353"/>
                </a:lnTo>
                <a:cubicBezTo>
                  <a:pt x="7844" y="3508"/>
                  <a:pt x="8023" y="3649"/>
                  <a:pt x="8185" y="3805"/>
                </a:cubicBezTo>
                <a:lnTo>
                  <a:pt x="8185" y="4257"/>
                </a:lnTo>
                <a:lnTo>
                  <a:pt x="8185" y="4711"/>
                </a:lnTo>
                <a:cubicBezTo>
                  <a:pt x="8361" y="4851"/>
                  <a:pt x="8450" y="5007"/>
                  <a:pt x="8617" y="5149"/>
                </a:cubicBezTo>
                <a:lnTo>
                  <a:pt x="8617" y="5674"/>
                </a:lnTo>
                <a:lnTo>
                  <a:pt x="8617" y="6126"/>
                </a:lnTo>
                <a:lnTo>
                  <a:pt x="8617" y="6492"/>
                </a:lnTo>
                <a:lnTo>
                  <a:pt x="8617" y="6875"/>
                </a:lnTo>
                <a:lnTo>
                  <a:pt x="8617" y="7242"/>
                </a:lnTo>
                <a:lnTo>
                  <a:pt x="8617" y="7539"/>
                </a:lnTo>
                <a:lnTo>
                  <a:pt x="8617" y="7836"/>
                </a:lnTo>
                <a:lnTo>
                  <a:pt x="8617" y="8132"/>
                </a:lnTo>
                <a:cubicBezTo>
                  <a:pt x="8450" y="8205"/>
                  <a:pt x="8361" y="8287"/>
                  <a:pt x="8185" y="8360"/>
                </a:cubicBezTo>
                <a:lnTo>
                  <a:pt x="8185" y="8585"/>
                </a:lnTo>
                <a:cubicBezTo>
                  <a:pt x="8023" y="8657"/>
                  <a:pt x="7844" y="8742"/>
                  <a:pt x="7675" y="8814"/>
                </a:cubicBezTo>
                <a:cubicBezTo>
                  <a:pt x="7499" y="8883"/>
                  <a:pt x="7416" y="8967"/>
                  <a:pt x="7245" y="9038"/>
                </a:cubicBezTo>
                <a:cubicBezTo>
                  <a:pt x="7067" y="9081"/>
                  <a:pt x="6983" y="9137"/>
                  <a:pt x="6811" y="9180"/>
                </a:cubicBezTo>
                <a:cubicBezTo>
                  <a:pt x="6637" y="9235"/>
                  <a:pt x="6552" y="9278"/>
                  <a:pt x="6380" y="9337"/>
                </a:cubicBezTo>
                <a:cubicBezTo>
                  <a:pt x="6205" y="9378"/>
                  <a:pt x="6036" y="9433"/>
                  <a:pt x="5855" y="9477"/>
                </a:cubicBezTo>
                <a:cubicBezTo>
                  <a:pt x="5687" y="9534"/>
                  <a:pt x="5602" y="9575"/>
                  <a:pt x="5441" y="9633"/>
                </a:cubicBezTo>
                <a:lnTo>
                  <a:pt x="4477" y="9790"/>
                </a:lnTo>
                <a:lnTo>
                  <a:pt x="3623" y="9931"/>
                </a:lnTo>
                <a:lnTo>
                  <a:pt x="2667" y="10000"/>
                </a:lnTo>
                <a:lnTo>
                  <a:pt x="1804" y="10000"/>
                </a:lnTo>
                <a:lnTo>
                  <a:pt x="1378" y="9931"/>
                </a:lnTo>
                <a:lnTo>
                  <a:pt x="432" y="9858"/>
                </a:lnTo>
                <a:cubicBezTo>
                  <a:pt x="260" y="9803"/>
                  <a:pt x="177" y="9758"/>
                  <a:pt x="0" y="9704"/>
                </a:cubicBez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>
            <a:off x="6417945" y="2110266"/>
            <a:ext cx="1544819" cy="1438497"/>
            <a:chOff x="11555" y="3530"/>
            <a:chExt cx="2022" cy="1883"/>
          </a:xfrm>
        </p:grpSpPr>
        <p:sp>
          <p:nvSpPr>
            <p:cNvPr id="78867" name="Freeform 73"/>
            <p:cNvSpPr/>
            <p:nvPr/>
          </p:nvSpPr>
          <p:spPr>
            <a:xfrm>
              <a:off x="12228" y="3530"/>
              <a:ext cx="382" cy="620"/>
            </a:xfrm>
            <a:custGeom>
              <a:avLst/>
              <a:gdLst>
                <a:gd name="txL" fmla="*/ 0 w 153"/>
                <a:gd name="txT" fmla="*/ 0 h 248"/>
                <a:gd name="txR" fmla="*/ 153 w 153"/>
                <a:gd name="txB" fmla="*/ 248 h 248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53" h="248">
                  <a:moveTo>
                    <a:pt x="143" y="153"/>
                  </a:moveTo>
                  <a:lnTo>
                    <a:pt x="148" y="169"/>
                  </a:lnTo>
                  <a:lnTo>
                    <a:pt x="148" y="179"/>
                  </a:lnTo>
                  <a:lnTo>
                    <a:pt x="153" y="200"/>
                  </a:lnTo>
                  <a:lnTo>
                    <a:pt x="153" y="216"/>
                  </a:lnTo>
                  <a:lnTo>
                    <a:pt x="153" y="232"/>
                  </a:lnTo>
                  <a:lnTo>
                    <a:pt x="148" y="237"/>
                  </a:lnTo>
                  <a:lnTo>
                    <a:pt x="148" y="243"/>
                  </a:lnTo>
                  <a:lnTo>
                    <a:pt x="143" y="248"/>
                  </a:lnTo>
                  <a:lnTo>
                    <a:pt x="138" y="248"/>
                  </a:lnTo>
                  <a:lnTo>
                    <a:pt x="132" y="248"/>
                  </a:lnTo>
                  <a:lnTo>
                    <a:pt x="127" y="248"/>
                  </a:lnTo>
                  <a:lnTo>
                    <a:pt x="122" y="243"/>
                  </a:lnTo>
                  <a:lnTo>
                    <a:pt x="117" y="237"/>
                  </a:lnTo>
                  <a:lnTo>
                    <a:pt x="106" y="227"/>
                  </a:lnTo>
                  <a:lnTo>
                    <a:pt x="95" y="216"/>
                  </a:lnTo>
                  <a:lnTo>
                    <a:pt x="90" y="200"/>
                  </a:lnTo>
                  <a:lnTo>
                    <a:pt x="80" y="179"/>
                  </a:lnTo>
                  <a:lnTo>
                    <a:pt x="69" y="158"/>
                  </a:lnTo>
                  <a:lnTo>
                    <a:pt x="58" y="142"/>
                  </a:lnTo>
                  <a:lnTo>
                    <a:pt x="53" y="132"/>
                  </a:lnTo>
                  <a:lnTo>
                    <a:pt x="43" y="106"/>
                  </a:lnTo>
                  <a:lnTo>
                    <a:pt x="32" y="79"/>
                  </a:lnTo>
                  <a:lnTo>
                    <a:pt x="21" y="58"/>
                  </a:lnTo>
                  <a:lnTo>
                    <a:pt x="16" y="42"/>
                  </a:lnTo>
                  <a:lnTo>
                    <a:pt x="11" y="27"/>
                  </a:lnTo>
                  <a:lnTo>
                    <a:pt x="6" y="16"/>
                  </a:lnTo>
                  <a:lnTo>
                    <a:pt x="0" y="11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7" y="6"/>
                  </a:lnTo>
                  <a:lnTo>
                    <a:pt x="53" y="11"/>
                  </a:lnTo>
                  <a:lnTo>
                    <a:pt x="69" y="27"/>
                  </a:lnTo>
                  <a:lnTo>
                    <a:pt x="80" y="32"/>
                  </a:lnTo>
                  <a:lnTo>
                    <a:pt x="85" y="42"/>
                  </a:lnTo>
                  <a:lnTo>
                    <a:pt x="95" y="53"/>
                  </a:lnTo>
                  <a:lnTo>
                    <a:pt x="106" y="63"/>
                  </a:lnTo>
                  <a:lnTo>
                    <a:pt x="122" y="85"/>
                  </a:lnTo>
                  <a:lnTo>
                    <a:pt x="132" y="106"/>
                  </a:lnTo>
                  <a:lnTo>
                    <a:pt x="143" y="127"/>
                  </a:lnTo>
                  <a:lnTo>
                    <a:pt x="143" y="142"/>
                  </a:lnTo>
                  <a:lnTo>
                    <a:pt x="143" y="15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8" name="Freeform 74"/>
            <p:cNvSpPr/>
            <p:nvPr/>
          </p:nvSpPr>
          <p:spPr>
            <a:xfrm>
              <a:off x="13117" y="3876"/>
              <a:ext cx="460" cy="605"/>
            </a:xfrm>
            <a:custGeom>
              <a:avLst/>
              <a:gdLst>
                <a:gd name="txL" fmla="*/ 0 w 184"/>
                <a:gd name="txT" fmla="*/ 0 h 242"/>
                <a:gd name="txR" fmla="*/ 184 w 184"/>
                <a:gd name="txB" fmla="*/ 242 h 242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84" h="242">
                  <a:moveTo>
                    <a:pt x="0" y="16"/>
                  </a:moveTo>
                  <a:lnTo>
                    <a:pt x="0" y="11"/>
                  </a:lnTo>
                  <a:lnTo>
                    <a:pt x="5" y="5"/>
                  </a:lnTo>
                  <a:lnTo>
                    <a:pt x="10" y="0"/>
                  </a:lnTo>
                  <a:lnTo>
                    <a:pt x="21" y="0"/>
                  </a:lnTo>
                  <a:lnTo>
                    <a:pt x="26" y="5"/>
                  </a:lnTo>
                  <a:lnTo>
                    <a:pt x="31" y="5"/>
                  </a:lnTo>
                  <a:lnTo>
                    <a:pt x="42" y="11"/>
                  </a:lnTo>
                  <a:lnTo>
                    <a:pt x="47" y="16"/>
                  </a:lnTo>
                  <a:lnTo>
                    <a:pt x="58" y="21"/>
                  </a:lnTo>
                  <a:lnTo>
                    <a:pt x="74" y="26"/>
                  </a:lnTo>
                  <a:lnTo>
                    <a:pt x="84" y="32"/>
                  </a:lnTo>
                  <a:lnTo>
                    <a:pt x="100" y="42"/>
                  </a:lnTo>
                  <a:lnTo>
                    <a:pt x="111" y="53"/>
                  </a:lnTo>
                  <a:lnTo>
                    <a:pt x="126" y="58"/>
                  </a:lnTo>
                  <a:lnTo>
                    <a:pt x="137" y="69"/>
                  </a:lnTo>
                  <a:lnTo>
                    <a:pt x="147" y="79"/>
                  </a:lnTo>
                  <a:lnTo>
                    <a:pt x="158" y="90"/>
                  </a:lnTo>
                  <a:lnTo>
                    <a:pt x="163" y="100"/>
                  </a:lnTo>
                  <a:lnTo>
                    <a:pt x="169" y="111"/>
                  </a:lnTo>
                  <a:lnTo>
                    <a:pt x="174" y="121"/>
                  </a:lnTo>
                  <a:lnTo>
                    <a:pt x="179" y="148"/>
                  </a:lnTo>
                  <a:lnTo>
                    <a:pt x="184" y="169"/>
                  </a:lnTo>
                  <a:lnTo>
                    <a:pt x="184" y="190"/>
                  </a:lnTo>
                  <a:lnTo>
                    <a:pt x="184" y="211"/>
                  </a:lnTo>
                  <a:lnTo>
                    <a:pt x="184" y="221"/>
                  </a:lnTo>
                  <a:lnTo>
                    <a:pt x="179" y="227"/>
                  </a:lnTo>
                  <a:lnTo>
                    <a:pt x="174" y="232"/>
                  </a:lnTo>
                  <a:lnTo>
                    <a:pt x="174" y="237"/>
                  </a:lnTo>
                  <a:lnTo>
                    <a:pt x="169" y="242"/>
                  </a:lnTo>
                  <a:lnTo>
                    <a:pt x="163" y="242"/>
                  </a:lnTo>
                  <a:lnTo>
                    <a:pt x="158" y="237"/>
                  </a:lnTo>
                  <a:lnTo>
                    <a:pt x="153" y="237"/>
                  </a:lnTo>
                  <a:lnTo>
                    <a:pt x="147" y="227"/>
                  </a:lnTo>
                  <a:lnTo>
                    <a:pt x="142" y="221"/>
                  </a:lnTo>
                  <a:lnTo>
                    <a:pt x="132" y="206"/>
                  </a:lnTo>
                  <a:lnTo>
                    <a:pt x="121" y="195"/>
                  </a:lnTo>
                  <a:lnTo>
                    <a:pt x="105" y="174"/>
                  </a:lnTo>
                  <a:lnTo>
                    <a:pt x="95" y="153"/>
                  </a:lnTo>
                  <a:lnTo>
                    <a:pt x="79" y="127"/>
                  </a:lnTo>
                  <a:lnTo>
                    <a:pt x="58" y="105"/>
                  </a:lnTo>
                  <a:lnTo>
                    <a:pt x="47" y="84"/>
                  </a:lnTo>
                  <a:lnTo>
                    <a:pt x="31" y="69"/>
                  </a:lnTo>
                  <a:lnTo>
                    <a:pt x="21" y="53"/>
                  </a:lnTo>
                  <a:lnTo>
                    <a:pt x="15" y="37"/>
                  </a:lnTo>
                  <a:lnTo>
                    <a:pt x="5" y="26"/>
                  </a:lnTo>
                  <a:lnTo>
                    <a:pt x="5" y="21"/>
                  </a:lnTo>
                  <a:lnTo>
                    <a:pt x="0" y="1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9" name="Freeform 75"/>
            <p:cNvSpPr/>
            <p:nvPr/>
          </p:nvSpPr>
          <p:spPr>
            <a:xfrm>
              <a:off x="11555" y="4163"/>
              <a:ext cx="250" cy="947"/>
            </a:xfrm>
            <a:custGeom>
              <a:avLst/>
              <a:gdLst>
                <a:gd name="txL" fmla="*/ 0 w 100"/>
                <a:gd name="txT" fmla="*/ 0 h 379"/>
                <a:gd name="txR" fmla="*/ 100 w 100"/>
                <a:gd name="txB" fmla="*/ 379 h 37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" h="379">
                  <a:moveTo>
                    <a:pt x="95" y="63"/>
                  </a:moveTo>
                  <a:lnTo>
                    <a:pt x="95" y="79"/>
                  </a:lnTo>
                  <a:lnTo>
                    <a:pt x="95" y="90"/>
                  </a:lnTo>
                  <a:lnTo>
                    <a:pt x="95" y="105"/>
                  </a:lnTo>
                  <a:lnTo>
                    <a:pt x="100" y="116"/>
                  </a:lnTo>
                  <a:lnTo>
                    <a:pt x="100" y="127"/>
                  </a:lnTo>
                  <a:lnTo>
                    <a:pt x="100" y="137"/>
                  </a:lnTo>
                  <a:lnTo>
                    <a:pt x="100" y="142"/>
                  </a:lnTo>
                  <a:lnTo>
                    <a:pt x="100" y="153"/>
                  </a:lnTo>
                  <a:lnTo>
                    <a:pt x="100" y="158"/>
                  </a:lnTo>
                  <a:lnTo>
                    <a:pt x="100" y="169"/>
                  </a:lnTo>
                  <a:lnTo>
                    <a:pt x="95" y="195"/>
                  </a:lnTo>
                  <a:lnTo>
                    <a:pt x="95" y="221"/>
                  </a:lnTo>
                  <a:lnTo>
                    <a:pt x="90" y="248"/>
                  </a:lnTo>
                  <a:lnTo>
                    <a:pt x="84" y="279"/>
                  </a:lnTo>
                  <a:lnTo>
                    <a:pt x="79" y="290"/>
                  </a:lnTo>
                  <a:lnTo>
                    <a:pt x="74" y="306"/>
                  </a:lnTo>
                  <a:lnTo>
                    <a:pt x="74" y="316"/>
                  </a:lnTo>
                  <a:lnTo>
                    <a:pt x="69" y="327"/>
                  </a:lnTo>
                  <a:lnTo>
                    <a:pt x="63" y="337"/>
                  </a:lnTo>
                  <a:lnTo>
                    <a:pt x="58" y="342"/>
                  </a:lnTo>
                  <a:lnTo>
                    <a:pt x="53" y="353"/>
                  </a:lnTo>
                  <a:lnTo>
                    <a:pt x="53" y="358"/>
                  </a:lnTo>
                  <a:lnTo>
                    <a:pt x="48" y="364"/>
                  </a:lnTo>
                  <a:lnTo>
                    <a:pt x="42" y="369"/>
                  </a:lnTo>
                  <a:lnTo>
                    <a:pt x="37" y="374"/>
                  </a:lnTo>
                  <a:lnTo>
                    <a:pt x="32" y="379"/>
                  </a:lnTo>
                  <a:lnTo>
                    <a:pt x="32" y="374"/>
                  </a:lnTo>
                  <a:lnTo>
                    <a:pt x="26" y="374"/>
                  </a:lnTo>
                  <a:lnTo>
                    <a:pt x="26" y="369"/>
                  </a:lnTo>
                  <a:lnTo>
                    <a:pt x="26" y="364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16" y="342"/>
                  </a:lnTo>
                  <a:lnTo>
                    <a:pt x="16" y="332"/>
                  </a:lnTo>
                  <a:lnTo>
                    <a:pt x="11" y="321"/>
                  </a:lnTo>
                  <a:lnTo>
                    <a:pt x="11" y="311"/>
                  </a:lnTo>
                  <a:lnTo>
                    <a:pt x="5" y="306"/>
                  </a:lnTo>
                  <a:lnTo>
                    <a:pt x="5" y="295"/>
                  </a:lnTo>
                  <a:lnTo>
                    <a:pt x="5" y="290"/>
                  </a:lnTo>
                  <a:lnTo>
                    <a:pt x="5" y="285"/>
                  </a:lnTo>
                  <a:lnTo>
                    <a:pt x="5" y="279"/>
                  </a:lnTo>
                  <a:lnTo>
                    <a:pt x="0" y="279"/>
                  </a:lnTo>
                  <a:lnTo>
                    <a:pt x="5" y="274"/>
                  </a:lnTo>
                  <a:lnTo>
                    <a:pt x="5" y="269"/>
                  </a:lnTo>
                  <a:lnTo>
                    <a:pt x="5" y="263"/>
                  </a:lnTo>
                  <a:lnTo>
                    <a:pt x="5" y="258"/>
                  </a:lnTo>
                  <a:lnTo>
                    <a:pt x="11" y="248"/>
                  </a:lnTo>
                  <a:lnTo>
                    <a:pt x="16" y="242"/>
                  </a:lnTo>
                  <a:lnTo>
                    <a:pt x="21" y="221"/>
                  </a:lnTo>
                  <a:lnTo>
                    <a:pt x="26" y="211"/>
                  </a:lnTo>
                  <a:lnTo>
                    <a:pt x="26" y="195"/>
                  </a:lnTo>
                  <a:lnTo>
                    <a:pt x="32" y="179"/>
                  </a:lnTo>
                  <a:lnTo>
                    <a:pt x="37" y="163"/>
                  </a:lnTo>
                  <a:lnTo>
                    <a:pt x="42" y="148"/>
                  </a:lnTo>
                  <a:lnTo>
                    <a:pt x="48" y="127"/>
                  </a:lnTo>
                  <a:lnTo>
                    <a:pt x="48" y="111"/>
                  </a:lnTo>
                  <a:lnTo>
                    <a:pt x="53" y="84"/>
                  </a:lnTo>
                  <a:lnTo>
                    <a:pt x="58" y="69"/>
                  </a:lnTo>
                  <a:lnTo>
                    <a:pt x="58" y="47"/>
                  </a:lnTo>
                  <a:lnTo>
                    <a:pt x="63" y="32"/>
                  </a:lnTo>
                  <a:lnTo>
                    <a:pt x="69" y="21"/>
                  </a:lnTo>
                  <a:lnTo>
                    <a:pt x="69" y="11"/>
                  </a:lnTo>
                  <a:lnTo>
                    <a:pt x="74" y="5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5"/>
                  </a:lnTo>
                  <a:lnTo>
                    <a:pt x="84" y="11"/>
                  </a:lnTo>
                  <a:lnTo>
                    <a:pt x="84" y="16"/>
                  </a:lnTo>
                  <a:lnTo>
                    <a:pt x="90" y="26"/>
                  </a:lnTo>
                  <a:lnTo>
                    <a:pt x="90" y="37"/>
                  </a:lnTo>
                  <a:lnTo>
                    <a:pt x="90" y="47"/>
                  </a:lnTo>
                  <a:lnTo>
                    <a:pt x="95" y="6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0" name="Freeform 76"/>
            <p:cNvSpPr/>
            <p:nvPr/>
          </p:nvSpPr>
          <p:spPr>
            <a:xfrm>
              <a:off x="12903" y="4468"/>
              <a:ext cx="447" cy="727"/>
            </a:xfrm>
            <a:custGeom>
              <a:avLst/>
              <a:gdLst>
                <a:gd name="txL" fmla="*/ 0 w 10000"/>
                <a:gd name="txT" fmla="*/ 0 h 9669"/>
                <a:gd name="txR" fmla="*/ 10000 w 10000"/>
                <a:gd name="txB" fmla="*/ 9669 h 966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9669">
                  <a:moveTo>
                    <a:pt x="2905" y="8602"/>
                  </a:moveTo>
                  <a:lnTo>
                    <a:pt x="3239" y="8265"/>
                  </a:lnTo>
                  <a:lnTo>
                    <a:pt x="3239" y="7735"/>
                  </a:lnTo>
                  <a:lnTo>
                    <a:pt x="2905" y="7368"/>
                  </a:lnTo>
                  <a:lnTo>
                    <a:pt x="2905" y="6865"/>
                  </a:lnTo>
                  <a:cubicBezTo>
                    <a:pt x="2817" y="6691"/>
                    <a:pt x="2726" y="6513"/>
                    <a:pt x="2625" y="6335"/>
                  </a:cubicBezTo>
                  <a:cubicBezTo>
                    <a:pt x="2536" y="6102"/>
                    <a:pt x="2444" y="5866"/>
                    <a:pt x="2349" y="5636"/>
                  </a:cubicBezTo>
                  <a:cubicBezTo>
                    <a:pt x="2255" y="5337"/>
                    <a:pt x="2164" y="5037"/>
                    <a:pt x="2067" y="4733"/>
                  </a:cubicBezTo>
                  <a:cubicBezTo>
                    <a:pt x="1866" y="4442"/>
                    <a:pt x="1662" y="4154"/>
                    <a:pt x="1454" y="3863"/>
                  </a:cubicBezTo>
                  <a:cubicBezTo>
                    <a:pt x="1361" y="3574"/>
                    <a:pt x="1270" y="3290"/>
                    <a:pt x="1173" y="3000"/>
                  </a:cubicBezTo>
                  <a:lnTo>
                    <a:pt x="561" y="2300"/>
                  </a:lnTo>
                  <a:cubicBezTo>
                    <a:pt x="467" y="2065"/>
                    <a:pt x="382" y="1832"/>
                    <a:pt x="284" y="1601"/>
                  </a:cubicBezTo>
                  <a:cubicBezTo>
                    <a:pt x="185" y="1423"/>
                    <a:pt x="99" y="1246"/>
                    <a:pt x="0" y="1066"/>
                  </a:cubicBezTo>
                  <a:lnTo>
                    <a:pt x="0" y="533"/>
                  </a:lnTo>
                  <a:lnTo>
                    <a:pt x="0" y="366"/>
                  </a:lnTo>
                  <a:lnTo>
                    <a:pt x="0" y="0"/>
                  </a:lnTo>
                  <a:lnTo>
                    <a:pt x="284" y="0"/>
                  </a:lnTo>
                  <a:cubicBezTo>
                    <a:pt x="382" y="67"/>
                    <a:pt x="466" y="133"/>
                    <a:pt x="561" y="198"/>
                  </a:cubicBezTo>
                  <a:cubicBezTo>
                    <a:pt x="660" y="309"/>
                    <a:pt x="747" y="426"/>
                    <a:pt x="841" y="533"/>
                  </a:cubicBezTo>
                  <a:cubicBezTo>
                    <a:pt x="952" y="655"/>
                    <a:pt x="1069" y="777"/>
                    <a:pt x="1173" y="898"/>
                  </a:cubicBezTo>
                  <a:lnTo>
                    <a:pt x="1734" y="1402"/>
                  </a:lnTo>
                  <a:cubicBezTo>
                    <a:pt x="1939" y="1576"/>
                    <a:pt x="2143" y="1753"/>
                    <a:pt x="2349" y="1937"/>
                  </a:cubicBezTo>
                  <a:cubicBezTo>
                    <a:pt x="2536" y="2170"/>
                    <a:pt x="2726" y="2400"/>
                    <a:pt x="2905" y="2632"/>
                  </a:cubicBezTo>
                  <a:lnTo>
                    <a:pt x="3798" y="3535"/>
                  </a:lnTo>
                  <a:lnTo>
                    <a:pt x="4414" y="4398"/>
                  </a:lnTo>
                  <a:cubicBezTo>
                    <a:pt x="4605" y="4633"/>
                    <a:pt x="4790" y="4866"/>
                    <a:pt x="4976" y="5102"/>
                  </a:cubicBezTo>
                  <a:lnTo>
                    <a:pt x="5870" y="5800"/>
                  </a:lnTo>
                  <a:cubicBezTo>
                    <a:pt x="6068" y="5977"/>
                    <a:pt x="6276" y="6160"/>
                    <a:pt x="6486" y="6335"/>
                  </a:cubicBezTo>
                  <a:cubicBezTo>
                    <a:pt x="6664" y="6512"/>
                    <a:pt x="6854" y="6690"/>
                    <a:pt x="7038" y="6865"/>
                  </a:cubicBezTo>
                  <a:lnTo>
                    <a:pt x="7380" y="7202"/>
                  </a:lnTo>
                  <a:cubicBezTo>
                    <a:pt x="7563" y="7321"/>
                    <a:pt x="7740" y="7447"/>
                    <a:pt x="7935" y="7569"/>
                  </a:cubicBezTo>
                  <a:cubicBezTo>
                    <a:pt x="8044" y="7621"/>
                    <a:pt x="8150" y="7679"/>
                    <a:pt x="8268" y="7735"/>
                  </a:cubicBezTo>
                  <a:lnTo>
                    <a:pt x="8825" y="7898"/>
                  </a:lnTo>
                  <a:cubicBezTo>
                    <a:pt x="8924" y="8024"/>
                    <a:pt x="9014" y="8142"/>
                    <a:pt x="9103" y="8265"/>
                  </a:cubicBezTo>
                  <a:cubicBezTo>
                    <a:pt x="9214" y="8378"/>
                    <a:pt x="9334" y="8487"/>
                    <a:pt x="9443" y="8602"/>
                  </a:cubicBezTo>
                  <a:cubicBezTo>
                    <a:pt x="9532" y="8722"/>
                    <a:pt x="9633" y="8844"/>
                    <a:pt x="9720" y="8966"/>
                  </a:cubicBezTo>
                  <a:lnTo>
                    <a:pt x="10000" y="9298"/>
                  </a:lnTo>
                  <a:lnTo>
                    <a:pt x="10000" y="9669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76"/>
            <p:cNvSpPr/>
            <p:nvPr/>
          </p:nvSpPr>
          <p:spPr>
            <a:xfrm>
              <a:off x="12505" y="5098"/>
              <a:ext cx="845" cy="315"/>
            </a:xfrm>
            <a:custGeom>
              <a:avLst/>
              <a:gdLst>
                <a:gd name="txL" fmla="*/ 0 w 9550"/>
                <a:gd name="txT" fmla="*/ 0 h 10000"/>
                <a:gd name="txR" fmla="*/ 9550 w 9550"/>
                <a:gd name="txB" fmla="*/ 10000 h 1000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9550" h="10000">
                  <a:moveTo>
                    <a:pt x="1639" y="871"/>
                  </a:moveTo>
                  <a:lnTo>
                    <a:pt x="1951" y="1255"/>
                  </a:lnTo>
                  <a:lnTo>
                    <a:pt x="2402" y="1661"/>
                  </a:lnTo>
                  <a:lnTo>
                    <a:pt x="2687" y="1661"/>
                  </a:lnTo>
                  <a:lnTo>
                    <a:pt x="2997" y="1661"/>
                  </a:lnTo>
                  <a:lnTo>
                    <a:pt x="3281" y="2061"/>
                  </a:lnTo>
                  <a:lnTo>
                    <a:pt x="4042" y="2061"/>
                  </a:lnTo>
                  <a:lnTo>
                    <a:pt x="4776" y="1661"/>
                  </a:lnTo>
                  <a:lnTo>
                    <a:pt x="5085" y="1255"/>
                  </a:lnTo>
                  <a:lnTo>
                    <a:pt x="5369" y="1255"/>
                  </a:lnTo>
                  <a:cubicBezTo>
                    <a:pt x="5425" y="1137"/>
                    <a:pt x="5483" y="1005"/>
                    <a:pt x="5538" y="871"/>
                  </a:cubicBezTo>
                  <a:lnTo>
                    <a:pt x="5820" y="871"/>
                  </a:lnTo>
                  <a:cubicBezTo>
                    <a:pt x="5871" y="712"/>
                    <a:pt x="5917" y="544"/>
                    <a:pt x="5961" y="388"/>
                  </a:cubicBezTo>
                  <a:lnTo>
                    <a:pt x="5961" y="0"/>
                  </a:lnTo>
                  <a:cubicBezTo>
                    <a:pt x="6561" y="276"/>
                    <a:pt x="8951" y="1578"/>
                    <a:pt x="9550" y="2061"/>
                  </a:cubicBezTo>
                  <a:lnTo>
                    <a:pt x="9550" y="2941"/>
                  </a:lnTo>
                  <a:cubicBezTo>
                    <a:pt x="9504" y="3195"/>
                    <a:pt x="9456" y="3462"/>
                    <a:pt x="9409" y="3729"/>
                  </a:cubicBezTo>
                  <a:cubicBezTo>
                    <a:pt x="9304" y="4151"/>
                    <a:pt x="9200" y="4575"/>
                    <a:pt x="9096" y="4998"/>
                  </a:cubicBezTo>
                  <a:cubicBezTo>
                    <a:pt x="9052" y="5159"/>
                    <a:pt x="9005" y="5322"/>
                    <a:pt x="8955" y="5475"/>
                  </a:cubicBezTo>
                  <a:cubicBezTo>
                    <a:pt x="8910" y="5606"/>
                    <a:pt x="8862" y="5738"/>
                    <a:pt x="8817" y="5869"/>
                  </a:cubicBezTo>
                  <a:cubicBezTo>
                    <a:pt x="8771" y="6004"/>
                    <a:pt x="8722" y="6135"/>
                    <a:pt x="8673" y="6265"/>
                  </a:cubicBezTo>
                  <a:lnTo>
                    <a:pt x="8366" y="6667"/>
                  </a:lnTo>
                  <a:cubicBezTo>
                    <a:pt x="8258" y="6954"/>
                    <a:pt x="8156" y="7250"/>
                    <a:pt x="8052" y="7538"/>
                  </a:cubicBezTo>
                  <a:lnTo>
                    <a:pt x="7771" y="7938"/>
                  </a:lnTo>
                  <a:lnTo>
                    <a:pt x="7461" y="8336"/>
                  </a:lnTo>
                  <a:lnTo>
                    <a:pt x="7009" y="8807"/>
                  </a:lnTo>
                  <a:lnTo>
                    <a:pt x="6586" y="9211"/>
                  </a:lnTo>
                  <a:lnTo>
                    <a:pt x="6131" y="9603"/>
                  </a:lnTo>
                  <a:lnTo>
                    <a:pt x="5680" y="9603"/>
                  </a:lnTo>
                  <a:lnTo>
                    <a:pt x="5227" y="10000"/>
                  </a:lnTo>
                  <a:lnTo>
                    <a:pt x="4776" y="10000"/>
                  </a:lnTo>
                  <a:lnTo>
                    <a:pt x="4492" y="10000"/>
                  </a:lnTo>
                  <a:lnTo>
                    <a:pt x="3589" y="10000"/>
                  </a:lnTo>
                  <a:lnTo>
                    <a:pt x="2855" y="10000"/>
                  </a:lnTo>
                  <a:lnTo>
                    <a:pt x="2095" y="9603"/>
                  </a:lnTo>
                  <a:lnTo>
                    <a:pt x="1358" y="8807"/>
                  </a:lnTo>
                  <a:lnTo>
                    <a:pt x="1048" y="8336"/>
                  </a:lnTo>
                  <a:lnTo>
                    <a:pt x="595" y="7938"/>
                  </a:lnTo>
                  <a:lnTo>
                    <a:pt x="315" y="7538"/>
                  </a:lnTo>
                  <a:cubicBezTo>
                    <a:pt x="210" y="7248"/>
                    <a:pt x="106" y="6957"/>
                    <a:pt x="0" y="6667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76"/>
            <p:cNvSpPr/>
            <p:nvPr/>
          </p:nvSpPr>
          <p:spPr>
            <a:xfrm>
              <a:off x="12030" y="4228"/>
              <a:ext cx="620" cy="1107"/>
            </a:xfrm>
            <a:custGeom>
              <a:avLst/>
              <a:gdLst>
                <a:gd name="txL" fmla="*/ 0 w 10000"/>
                <a:gd name="txT" fmla="*/ 0 h 9889"/>
                <a:gd name="txR" fmla="*/ 10000 w 10000"/>
                <a:gd name="txB" fmla="*/ 9889 h 988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9889">
                  <a:moveTo>
                    <a:pt x="4032" y="7767"/>
                  </a:moveTo>
                  <a:lnTo>
                    <a:pt x="3427" y="7055"/>
                  </a:lnTo>
                  <a:lnTo>
                    <a:pt x="2782" y="6362"/>
                  </a:lnTo>
                  <a:lnTo>
                    <a:pt x="2139" y="5648"/>
                  </a:lnTo>
                  <a:cubicBezTo>
                    <a:pt x="1988" y="5373"/>
                    <a:pt x="1842" y="5097"/>
                    <a:pt x="1695" y="4821"/>
                  </a:cubicBezTo>
                  <a:lnTo>
                    <a:pt x="1290" y="4129"/>
                  </a:lnTo>
                  <a:lnTo>
                    <a:pt x="847" y="3303"/>
                  </a:lnTo>
                  <a:cubicBezTo>
                    <a:pt x="779" y="3028"/>
                    <a:pt x="713" y="2753"/>
                    <a:pt x="645" y="2478"/>
                  </a:cubicBezTo>
                  <a:lnTo>
                    <a:pt x="203" y="1652"/>
                  </a:lnTo>
                  <a:lnTo>
                    <a:pt x="203" y="1295"/>
                  </a:lnTo>
                  <a:cubicBezTo>
                    <a:pt x="135" y="1184"/>
                    <a:pt x="68" y="1072"/>
                    <a:pt x="0" y="961"/>
                  </a:cubicBezTo>
                  <a:lnTo>
                    <a:pt x="0" y="714"/>
                  </a:lnTo>
                  <a:lnTo>
                    <a:pt x="0" y="469"/>
                  </a:lnTo>
                  <a:lnTo>
                    <a:pt x="0" y="245"/>
                  </a:lnTo>
                  <a:lnTo>
                    <a:pt x="0" y="134"/>
                  </a:lnTo>
                  <a:lnTo>
                    <a:pt x="203" y="0"/>
                  </a:lnTo>
                  <a:lnTo>
                    <a:pt x="203" y="134"/>
                  </a:lnTo>
                  <a:lnTo>
                    <a:pt x="442" y="134"/>
                  </a:lnTo>
                  <a:lnTo>
                    <a:pt x="442" y="245"/>
                  </a:lnTo>
                  <a:lnTo>
                    <a:pt x="645" y="358"/>
                  </a:lnTo>
                  <a:lnTo>
                    <a:pt x="645" y="469"/>
                  </a:lnTo>
                  <a:cubicBezTo>
                    <a:pt x="712" y="551"/>
                    <a:pt x="780" y="632"/>
                    <a:pt x="847" y="714"/>
                  </a:cubicBezTo>
                  <a:lnTo>
                    <a:pt x="847" y="826"/>
                  </a:lnTo>
                  <a:cubicBezTo>
                    <a:pt x="929" y="908"/>
                    <a:pt x="1009" y="991"/>
                    <a:pt x="1088" y="1072"/>
                  </a:cubicBezTo>
                  <a:lnTo>
                    <a:pt x="1088" y="1295"/>
                  </a:lnTo>
                  <a:cubicBezTo>
                    <a:pt x="1157" y="1377"/>
                    <a:pt x="1222" y="1459"/>
                    <a:pt x="1290" y="1540"/>
                  </a:cubicBezTo>
                  <a:cubicBezTo>
                    <a:pt x="1358" y="1659"/>
                    <a:pt x="1422" y="1779"/>
                    <a:pt x="1493" y="1897"/>
                  </a:cubicBezTo>
                  <a:cubicBezTo>
                    <a:pt x="1638" y="2016"/>
                    <a:pt x="1787" y="2134"/>
                    <a:pt x="1936" y="2255"/>
                  </a:cubicBezTo>
                  <a:cubicBezTo>
                    <a:pt x="2001" y="2411"/>
                    <a:pt x="2068" y="2567"/>
                    <a:pt x="2139" y="2724"/>
                  </a:cubicBezTo>
                  <a:cubicBezTo>
                    <a:pt x="2269" y="2881"/>
                    <a:pt x="2405" y="3035"/>
                    <a:pt x="2540" y="3192"/>
                  </a:cubicBezTo>
                  <a:cubicBezTo>
                    <a:pt x="2686" y="3350"/>
                    <a:pt x="2835" y="3505"/>
                    <a:pt x="2984" y="3661"/>
                  </a:cubicBezTo>
                  <a:lnTo>
                    <a:pt x="3427" y="4241"/>
                  </a:lnTo>
                  <a:cubicBezTo>
                    <a:pt x="3497" y="4396"/>
                    <a:pt x="3561" y="4553"/>
                    <a:pt x="3629" y="4709"/>
                  </a:cubicBezTo>
                  <a:lnTo>
                    <a:pt x="4032" y="5180"/>
                  </a:lnTo>
                  <a:lnTo>
                    <a:pt x="4475" y="5536"/>
                  </a:lnTo>
                  <a:lnTo>
                    <a:pt x="4920" y="5894"/>
                  </a:lnTo>
                  <a:lnTo>
                    <a:pt x="5525" y="6251"/>
                  </a:lnTo>
                  <a:lnTo>
                    <a:pt x="5967" y="6585"/>
                  </a:lnTo>
                  <a:lnTo>
                    <a:pt x="6411" y="6831"/>
                  </a:lnTo>
                  <a:lnTo>
                    <a:pt x="7459" y="7299"/>
                  </a:lnTo>
                  <a:lnTo>
                    <a:pt x="7903" y="7411"/>
                  </a:lnTo>
                  <a:cubicBezTo>
                    <a:pt x="8040" y="7492"/>
                    <a:pt x="8169" y="7574"/>
                    <a:pt x="8303" y="7656"/>
                  </a:cubicBezTo>
                  <a:lnTo>
                    <a:pt x="8952" y="7767"/>
                  </a:lnTo>
                  <a:lnTo>
                    <a:pt x="9355" y="7880"/>
                  </a:lnTo>
                  <a:lnTo>
                    <a:pt x="10000" y="8014"/>
                  </a:lnTo>
                  <a:cubicBezTo>
                    <a:pt x="9792" y="8349"/>
                    <a:pt x="8497" y="9618"/>
                    <a:pt x="8107" y="9889"/>
                  </a:cubicBezTo>
                  <a:lnTo>
                    <a:pt x="7661" y="9643"/>
                  </a:lnTo>
                  <a:lnTo>
                    <a:pt x="7015" y="9531"/>
                  </a:lnTo>
                  <a:lnTo>
                    <a:pt x="6613" y="9306"/>
                  </a:lnTo>
                  <a:lnTo>
                    <a:pt x="6171" y="9062"/>
                  </a:lnTo>
                  <a:lnTo>
                    <a:pt x="5765" y="8816"/>
                  </a:lnTo>
                  <a:lnTo>
                    <a:pt x="5323" y="8594"/>
                  </a:lnTo>
                  <a:lnTo>
                    <a:pt x="4920" y="8349"/>
                  </a:lnTo>
                  <a:lnTo>
                    <a:pt x="4475" y="8014"/>
                  </a:lnTo>
                  <a:lnTo>
                    <a:pt x="4032" y="776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" name="Freeform 73"/>
          <p:cNvSpPr/>
          <p:nvPr/>
        </p:nvSpPr>
        <p:spPr>
          <a:xfrm>
            <a:off x="6931660" y="2110105"/>
            <a:ext cx="292100" cy="473710"/>
          </a:xfrm>
          <a:custGeom>
            <a:avLst/>
            <a:gdLst>
              <a:gd name="txL" fmla="*/ 0 w 153"/>
              <a:gd name="txT" fmla="*/ 0 h 248"/>
              <a:gd name="txR" fmla="*/ 153 w 153"/>
              <a:gd name="txB" fmla="*/ 248 h 248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53" h="248">
                <a:moveTo>
                  <a:pt x="143" y="153"/>
                </a:moveTo>
                <a:lnTo>
                  <a:pt x="148" y="169"/>
                </a:lnTo>
                <a:lnTo>
                  <a:pt x="148" y="179"/>
                </a:lnTo>
                <a:lnTo>
                  <a:pt x="153" y="200"/>
                </a:lnTo>
                <a:lnTo>
                  <a:pt x="153" y="216"/>
                </a:lnTo>
                <a:lnTo>
                  <a:pt x="153" y="232"/>
                </a:lnTo>
                <a:lnTo>
                  <a:pt x="148" y="237"/>
                </a:lnTo>
                <a:lnTo>
                  <a:pt x="148" y="243"/>
                </a:lnTo>
                <a:lnTo>
                  <a:pt x="143" y="248"/>
                </a:lnTo>
                <a:lnTo>
                  <a:pt x="138" y="248"/>
                </a:lnTo>
                <a:lnTo>
                  <a:pt x="132" y="248"/>
                </a:lnTo>
                <a:lnTo>
                  <a:pt x="127" y="248"/>
                </a:lnTo>
                <a:lnTo>
                  <a:pt x="122" y="243"/>
                </a:lnTo>
                <a:lnTo>
                  <a:pt x="117" y="237"/>
                </a:lnTo>
                <a:lnTo>
                  <a:pt x="106" y="227"/>
                </a:lnTo>
                <a:lnTo>
                  <a:pt x="95" y="216"/>
                </a:lnTo>
                <a:lnTo>
                  <a:pt x="90" y="200"/>
                </a:lnTo>
                <a:lnTo>
                  <a:pt x="80" y="179"/>
                </a:lnTo>
                <a:lnTo>
                  <a:pt x="69" y="158"/>
                </a:lnTo>
                <a:lnTo>
                  <a:pt x="58" y="142"/>
                </a:lnTo>
                <a:lnTo>
                  <a:pt x="53" y="132"/>
                </a:lnTo>
                <a:lnTo>
                  <a:pt x="43" y="106"/>
                </a:lnTo>
                <a:lnTo>
                  <a:pt x="32" y="79"/>
                </a:lnTo>
                <a:lnTo>
                  <a:pt x="21" y="58"/>
                </a:lnTo>
                <a:lnTo>
                  <a:pt x="16" y="42"/>
                </a:lnTo>
                <a:lnTo>
                  <a:pt x="11" y="27"/>
                </a:lnTo>
                <a:lnTo>
                  <a:pt x="6" y="16"/>
                </a:lnTo>
                <a:lnTo>
                  <a:pt x="0" y="11"/>
                </a:lnTo>
                <a:lnTo>
                  <a:pt x="0" y="6"/>
                </a:lnTo>
                <a:lnTo>
                  <a:pt x="0" y="0"/>
                </a:lnTo>
                <a:lnTo>
                  <a:pt x="6" y="0"/>
                </a:lnTo>
                <a:lnTo>
                  <a:pt x="11" y="0"/>
                </a:lnTo>
                <a:lnTo>
                  <a:pt x="16" y="0"/>
                </a:lnTo>
                <a:lnTo>
                  <a:pt x="21" y="0"/>
                </a:lnTo>
                <a:lnTo>
                  <a:pt x="27" y="0"/>
                </a:lnTo>
                <a:lnTo>
                  <a:pt x="37" y="6"/>
                </a:lnTo>
                <a:lnTo>
                  <a:pt x="53" y="11"/>
                </a:lnTo>
                <a:lnTo>
                  <a:pt x="69" y="27"/>
                </a:lnTo>
                <a:lnTo>
                  <a:pt x="80" y="32"/>
                </a:lnTo>
                <a:lnTo>
                  <a:pt x="85" y="42"/>
                </a:lnTo>
                <a:lnTo>
                  <a:pt x="95" y="53"/>
                </a:lnTo>
                <a:lnTo>
                  <a:pt x="106" y="63"/>
                </a:lnTo>
                <a:lnTo>
                  <a:pt x="122" y="85"/>
                </a:lnTo>
                <a:lnTo>
                  <a:pt x="132" y="106"/>
                </a:lnTo>
                <a:lnTo>
                  <a:pt x="143" y="127"/>
                </a:lnTo>
                <a:lnTo>
                  <a:pt x="143" y="142"/>
                </a:lnTo>
                <a:lnTo>
                  <a:pt x="143" y="153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" name="Freeform 74"/>
          <p:cNvSpPr/>
          <p:nvPr/>
        </p:nvSpPr>
        <p:spPr>
          <a:xfrm>
            <a:off x="7611745" y="2374900"/>
            <a:ext cx="351155" cy="462280"/>
          </a:xfrm>
          <a:custGeom>
            <a:avLst/>
            <a:gdLst>
              <a:gd name="txL" fmla="*/ 0 w 184"/>
              <a:gd name="txT" fmla="*/ 0 h 242"/>
              <a:gd name="txR" fmla="*/ 184 w 184"/>
              <a:gd name="txB" fmla="*/ 242 h 242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184" h="242">
                <a:moveTo>
                  <a:pt x="0" y="16"/>
                </a:moveTo>
                <a:lnTo>
                  <a:pt x="0" y="11"/>
                </a:lnTo>
                <a:lnTo>
                  <a:pt x="5" y="5"/>
                </a:lnTo>
                <a:lnTo>
                  <a:pt x="10" y="0"/>
                </a:lnTo>
                <a:lnTo>
                  <a:pt x="21" y="0"/>
                </a:lnTo>
                <a:lnTo>
                  <a:pt x="26" y="5"/>
                </a:lnTo>
                <a:lnTo>
                  <a:pt x="31" y="5"/>
                </a:lnTo>
                <a:lnTo>
                  <a:pt x="42" y="11"/>
                </a:lnTo>
                <a:lnTo>
                  <a:pt x="47" y="16"/>
                </a:lnTo>
                <a:lnTo>
                  <a:pt x="58" y="21"/>
                </a:lnTo>
                <a:lnTo>
                  <a:pt x="74" y="26"/>
                </a:lnTo>
                <a:lnTo>
                  <a:pt x="84" y="32"/>
                </a:lnTo>
                <a:lnTo>
                  <a:pt x="100" y="42"/>
                </a:lnTo>
                <a:lnTo>
                  <a:pt x="111" y="53"/>
                </a:lnTo>
                <a:lnTo>
                  <a:pt x="126" y="58"/>
                </a:lnTo>
                <a:lnTo>
                  <a:pt x="137" y="69"/>
                </a:lnTo>
                <a:lnTo>
                  <a:pt x="147" y="79"/>
                </a:lnTo>
                <a:lnTo>
                  <a:pt x="158" y="90"/>
                </a:lnTo>
                <a:lnTo>
                  <a:pt x="163" y="100"/>
                </a:lnTo>
                <a:lnTo>
                  <a:pt x="169" y="111"/>
                </a:lnTo>
                <a:lnTo>
                  <a:pt x="174" y="121"/>
                </a:lnTo>
                <a:lnTo>
                  <a:pt x="179" y="148"/>
                </a:lnTo>
                <a:lnTo>
                  <a:pt x="184" y="169"/>
                </a:lnTo>
                <a:lnTo>
                  <a:pt x="184" y="190"/>
                </a:lnTo>
                <a:lnTo>
                  <a:pt x="184" y="211"/>
                </a:lnTo>
                <a:lnTo>
                  <a:pt x="184" y="221"/>
                </a:lnTo>
                <a:lnTo>
                  <a:pt x="179" y="227"/>
                </a:lnTo>
                <a:lnTo>
                  <a:pt x="174" y="232"/>
                </a:lnTo>
                <a:lnTo>
                  <a:pt x="174" y="237"/>
                </a:lnTo>
                <a:lnTo>
                  <a:pt x="169" y="242"/>
                </a:lnTo>
                <a:lnTo>
                  <a:pt x="163" y="242"/>
                </a:lnTo>
                <a:lnTo>
                  <a:pt x="158" y="237"/>
                </a:lnTo>
                <a:lnTo>
                  <a:pt x="153" y="237"/>
                </a:lnTo>
                <a:lnTo>
                  <a:pt x="147" y="227"/>
                </a:lnTo>
                <a:lnTo>
                  <a:pt x="142" y="221"/>
                </a:lnTo>
                <a:lnTo>
                  <a:pt x="132" y="206"/>
                </a:lnTo>
                <a:lnTo>
                  <a:pt x="121" y="195"/>
                </a:lnTo>
                <a:lnTo>
                  <a:pt x="105" y="174"/>
                </a:lnTo>
                <a:lnTo>
                  <a:pt x="95" y="153"/>
                </a:lnTo>
                <a:lnTo>
                  <a:pt x="79" y="127"/>
                </a:lnTo>
                <a:lnTo>
                  <a:pt x="58" y="105"/>
                </a:lnTo>
                <a:lnTo>
                  <a:pt x="47" y="84"/>
                </a:lnTo>
                <a:lnTo>
                  <a:pt x="31" y="69"/>
                </a:lnTo>
                <a:lnTo>
                  <a:pt x="21" y="53"/>
                </a:lnTo>
                <a:lnTo>
                  <a:pt x="15" y="37"/>
                </a:lnTo>
                <a:lnTo>
                  <a:pt x="5" y="26"/>
                </a:lnTo>
                <a:lnTo>
                  <a:pt x="5" y="21"/>
                </a:lnTo>
                <a:lnTo>
                  <a:pt x="0" y="16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Freeform 75"/>
          <p:cNvSpPr/>
          <p:nvPr/>
        </p:nvSpPr>
        <p:spPr>
          <a:xfrm>
            <a:off x="6417310" y="2593975"/>
            <a:ext cx="191135" cy="723265"/>
          </a:xfrm>
          <a:custGeom>
            <a:avLst/>
            <a:gdLst>
              <a:gd name="txL" fmla="*/ 0 w 100"/>
              <a:gd name="txT" fmla="*/ 0 h 379"/>
              <a:gd name="txR" fmla="*/ 100 w 100"/>
              <a:gd name="txB" fmla="*/ 379 h 379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0" h="379">
                <a:moveTo>
                  <a:pt x="95" y="63"/>
                </a:moveTo>
                <a:lnTo>
                  <a:pt x="95" y="79"/>
                </a:lnTo>
                <a:lnTo>
                  <a:pt x="95" y="90"/>
                </a:lnTo>
                <a:lnTo>
                  <a:pt x="95" y="105"/>
                </a:lnTo>
                <a:lnTo>
                  <a:pt x="100" y="116"/>
                </a:lnTo>
                <a:lnTo>
                  <a:pt x="100" y="127"/>
                </a:lnTo>
                <a:lnTo>
                  <a:pt x="100" y="137"/>
                </a:lnTo>
                <a:lnTo>
                  <a:pt x="100" y="142"/>
                </a:lnTo>
                <a:lnTo>
                  <a:pt x="100" y="153"/>
                </a:lnTo>
                <a:lnTo>
                  <a:pt x="100" y="158"/>
                </a:lnTo>
                <a:lnTo>
                  <a:pt x="100" y="169"/>
                </a:lnTo>
                <a:lnTo>
                  <a:pt x="95" y="195"/>
                </a:lnTo>
                <a:lnTo>
                  <a:pt x="95" y="221"/>
                </a:lnTo>
                <a:lnTo>
                  <a:pt x="90" y="248"/>
                </a:lnTo>
                <a:lnTo>
                  <a:pt x="84" y="279"/>
                </a:lnTo>
                <a:lnTo>
                  <a:pt x="79" y="290"/>
                </a:lnTo>
                <a:lnTo>
                  <a:pt x="74" y="306"/>
                </a:lnTo>
                <a:lnTo>
                  <a:pt x="74" y="316"/>
                </a:lnTo>
                <a:lnTo>
                  <a:pt x="69" y="327"/>
                </a:lnTo>
                <a:lnTo>
                  <a:pt x="63" y="337"/>
                </a:lnTo>
                <a:lnTo>
                  <a:pt x="58" y="342"/>
                </a:lnTo>
                <a:lnTo>
                  <a:pt x="53" y="353"/>
                </a:lnTo>
                <a:lnTo>
                  <a:pt x="53" y="358"/>
                </a:lnTo>
                <a:lnTo>
                  <a:pt x="48" y="364"/>
                </a:lnTo>
                <a:lnTo>
                  <a:pt x="42" y="369"/>
                </a:lnTo>
                <a:lnTo>
                  <a:pt x="37" y="374"/>
                </a:lnTo>
                <a:lnTo>
                  <a:pt x="32" y="379"/>
                </a:lnTo>
                <a:lnTo>
                  <a:pt x="32" y="374"/>
                </a:lnTo>
                <a:lnTo>
                  <a:pt x="26" y="374"/>
                </a:lnTo>
                <a:lnTo>
                  <a:pt x="26" y="369"/>
                </a:lnTo>
                <a:lnTo>
                  <a:pt x="26" y="364"/>
                </a:lnTo>
                <a:lnTo>
                  <a:pt x="21" y="358"/>
                </a:lnTo>
                <a:lnTo>
                  <a:pt x="21" y="353"/>
                </a:lnTo>
                <a:lnTo>
                  <a:pt x="16" y="342"/>
                </a:lnTo>
                <a:lnTo>
                  <a:pt x="16" y="332"/>
                </a:lnTo>
                <a:lnTo>
                  <a:pt x="11" y="321"/>
                </a:lnTo>
                <a:lnTo>
                  <a:pt x="11" y="311"/>
                </a:lnTo>
                <a:lnTo>
                  <a:pt x="5" y="306"/>
                </a:lnTo>
                <a:lnTo>
                  <a:pt x="5" y="295"/>
                </a:lnTo>
                <a:lnTo>
                  <a:pt x="5" y="290"/>
                </a:lnTo>
                <a:lnTo>
                  <a:pt x="5" y="285"/>
                </a:lnTo>
                <a:lnTo>
                  <a:pt x="5" y="279"/>
                </a:lnTo>
                <a:lnTo>
                  <a:pt x="0" y="279"/>
                </a:lnTo>
                <a:lnTo>
                  <a:pt x="5" y="274"/>
                </a:lnTo>
                <a:lnTo>
                  <a:pt x="5" y="269"/>
                </a:lnTo>
                <a:lnTo>
                  <a:pt x="5" y="263"/>
                </a:lnTo>
                <a:lnTo>
                  <a:pt x="5" y="258"/>
                </a:lnTo>
                <a:lnTo>
                  <a:pt x="11" y="248"/>
                </a:lnTo>
                <a:lnTo>
                  <a:pt x="16" y="242"/>
                </a:lnTo>
                <a:lnTo>
                  <a:pt x="21" y="221"/>
                </a:lnTo>
                <a:lnTo>
                  <a:pt x="26" y="211"/>
                </a:lnTo>
                <a:lnTo>
                  <a:pt x="26" y="195"/>
                </a:lnTo>
                <a:lnTo>
                  <a:pt x="32" y="179"/>
                </a:lnTo>
                <a:lnTo>
                  <a:pt x="37" y="163"/>
                </a:lnTo>
                <a:lnTo>
                  <a:pt x="42" y="148"/>
                </a:lnTo>
                <a:lnTo>
                  <a:pt x="48" y="127"/>
                </a:lnTo>
                <a:lnTo>
                  <a:pt x="48" y="111"/>
                </a:lnTo>
                <a:lnTo>
                  <a:pt x="53" y="84"/>
                </a:lnTo>
                <a:lnTo>
                  <a:pt x="58" y="69"/>
                </a:lnTo>
                <a:lnTo>
                  <a:pt x="58" y="47"/>
                </a:lnTo>
                <a:lnTo>
                  <a:pt x="63" y="32"/>
                </a:lnTo>
                <a:lnTo>
                  <a:pt x="69" y="21"/>
                </a:lnTo>
                <a:lnTo>
                  <a:pt x="69" y="11"/>
                </a:lnTo>
                <a:lnTo>
                  <a:pt x="74" y="5"/>
                </a:lnTo>
                <a:lnTo>
                  <a:pt x="74" y="0"/>
                </a:lnTo>
                <a:lnTo>
                  <a:pt x="79" y="0"/>
                </a:lnTo>
                <a:lnTo>
                  <a:pt x="79" y="5"/>
                </a:lnTo>
                <a:lnTo>
                  <a:pt x="84" y="11"/>
                </a:lnTo>
                <a:lnTo>
                  <a:pt x="84" y="16"/>
                </a:lnTo>
                <a:lnTo>
                  <a:pt x="90" y="26"/>
                </a:lnTo>
                <a:lnTo>
                  <a:pt x="90" y="37"/>
                </a:lnTo>
                <a:lnTo>
                  <a:pt x="90" y="47"/>
                </a:lnTo>
                <a:lnTo>
                  <a:pt x="95" y="63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Freeform 76"/>
          <p:cNvSpPr/>
          <p:nvPr/>
        </p:nvSpPr>
        <p:spPr>
          <a:xfrm>
            <a:off x="7447280" y="2827020"/>
            <a:ext cx="341630" cy="555625"/>
          </a:xfrm>
          <a:custGeom>
            <a:avLst/>
            <a:gdLst>
              <a:gd name="txL" fmla="*/ 0 w 10000"/>
              <a:gd name="txT" fmla="*/ 0 h 9669"/>
              <a:gd name="txR" fmla="*/ 10000 w 10000"/>
              <a:gd name="txB" fmla="*/ 9669 h 9669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000" h="9669">
                <a:moveTo>
                  <a:pt x="2905" y="8602"/>
                </a:moveTo>
                <a:lnTo>
                  <a:pt x="3239" y="8265"/>
                </a:lnTo>
                <a:lnTo>
                  <a:pt x="3239" y="7735"/>
                </a:lnTo>
                <a:lnTo>
                  <a:pt x="2905" y="7368"/>
                </a:lnTo>
                <a:lnTo>
                  <a:pt x="2905" y="6865"/>
                </a:lnTo>
                <a:cubicBezTo>
                  <a:pt x="2817" y="6691"/>
                  <a:pt x="2726" y="6513"/>
                  <a:pt x="2625" y="6335"/>
                </a:cubicBezTo>
                <a:cubicBezTo>
                  <a:pt x="2536" y="6102"/>
                  <a:pt x="2444" y="5866"/>
                  <a:pt x="2349" y="5636"/>
                </a:cubicBezTo>
                <a:cubicBezTo>
                  <a:pt x="2255" y="5337"/>
                  <a:pt x="2164" y="5037"/>
                  <a:pt x="2067" y="4733"/>
                </a:cubicBezTo>
                <a:cubicBezTo>
                  <a:pt x="1866" y="4442"/>
                  <a:pt x="1662" y="4154"/>
                  <a:pt x="1454" y="3863"/>
                </a:cubicBezTo>
                <a:cubicBezTo>
                  <a:pt x="1361" y="3574"/>
                  <a:pt x="1270" y="3290"/>
                  <a:pt x="1173" y="3000"/>
                </a:cubicBezTo>
                <a:lnTo>
                  <a:pt x="561" y="2300"/>
                </a:lnTo>
                <a:cubicBezTo>
                  <a:pt x="467" y="2065"/>
                  <a:pt x="382" y="1832"/>
                  <a:pt x="284" y="1601"/>
                </a:cubicBezTo>
                <a:cubicBezTo>
                  <a:pt x="185" y="1423"/>
                  <a:pt x="99" y="1246"/>
                  <a:pt x="0" y="1066"/>
                </a:cubicBezTo>
                <a:lnTo>
                  <a:pt x="0" y="533"/>
                </a:lnTo>
                <a:lnTo>
                  <a:pt x="0" y="366"/>
                </a:lnTo>
                <a:lnTo>
                  <a:pt x="0" y="0"/>
                </a:lnTo>
                <a:lnTo>
                  <a:pt x="284" y="0"/>
                </a:lnTo>
                <a:cubicBezTo>
                  <a:pt x="382" y="67"/>
                  <a:pt x="466" y="133"/>
                  <a:pt x="561" y="198"/>
                </a:cubicBezTo>
                <a:cubicBezTo>
                  <a:pt x="660" y="309"/>
                  <a:pt x="747" y="426"/>
                  <a:pt x="841" y="533"/>
                </a:cubicBezTo>
                <a:cubicBezTo>
                  <a:pt x="952" y="655"/>
                  <a:pt x="1069" y="777"/>
                  <a:pt x="1173" y="898"/>
                </a:cubicBezTo>
                <a:lnTo>
                  <a:pt x="1734" y="1402"/>
                </a:lnTo>
                <a:cubicBezTo>
                  <a:pt x="1939" y="1576"/>
                  <a:pt x="2143" y="1753"/>
                  <a:pt x="2349" y="1937"/>
                </a:cubicBezTo>
                <a:cubicBezTo>
                  <a:pt x="2536" y="2170"/>
                  <a:pt x="2726" y="2400"/>
                  <a:pt x="2905" y="2632"/>
                </a:cubicBezTo>
                <a:lnTo>
                  <a:pt x="3798" y="3535"/>
                </a:lnTo>
                <a:lnTo>
                  <a:pt x="4414" y="4398"/>
                </a:lnTo>
                <a:cubicBezTo>
                  <a:pt x="4605" y="4633"/>
                  <a:pt x="4790" y="4866"/>
                  <a:pt x="4976" y="5102"/>
                </a:cubicBezTo>
                <a:lnTo>
                  <a:pt x="5870" y="5800"/>
                </a:lnTo>
                <a:cubicBezTo>
                  <a:pt x="6068" y="5977"/>
                  <a:pt x="6276" y="6160"/>
                  <a:pt x="6486" y="6335"/>
                </a:cubicBezTo>
                <a:cubicBezTo>
                  <a:pt x="6664" y="6512"/>
                  <a:pt x="6854" y="6690"/>
                  <a:pt x="7038" y="6865"/>
                </a:cubicBezTo>
                <a:lnTo>
                  <a:pt x="7380" y="7202"/>
                </a:lnTo>
                <a:cubicBezTo>
                  <a:pt x="7563" y="7321"/>
                  <a:pt x="7740" y="7447"/>
                  <a:pt x="7935" y="7569"/>
                </a:cubicBezTo>
                <a:cubicBezTo>
                  <a:pt x="8044" y="7621"/>
                  <a:pt x="8150" y="7679"/>
                  <a:pt x="8268" y="7735"/>
                </a:cubicBezTo>
                <a:lnTo>
                  <a:pt x="8825" y="7898"/>
                </a:lnTo>
                <a:cubicBezTo>
                  <a:pt x="8924" y="8024"/>
                  <a:pt x="9014" y="8142"/>
                  <a:pt x="9103" y="8265"/>
                </a:cubicBezTo>
                <a:cubicBezTo>
                  <a:pt x="9214" y="8378"/>
                  <a:pt x="9334" y="8487"/>
                  <a:pt x="9443" y="8602"/>
                </a:cubicBezTo>
                <a:cubicBezTo>
                  <a:pt x="9532" y="8722"/>
                  <a:pt x="9633" y="8844"/>
                  <a:pt x="9720" y="8966"/>
                </a:cubicBezTo>
                <a:lnTo>
                  <a:pt x="10000" y="9298"/>
                </a:lnTo>
                <a:lnTo>
                  <a:pt x="10000" y="9669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Freeform 76"/>
          <p:cNvSpPr/>
          <p:nvPr/>
        </p:nvSpPr>
        <p:spPr>
          <a:xfrm>
            <a:off x="7143115" y="3308350"/>
            <a:ext cx="645795" cy="240665"/>
          </a:xfrm>
          <a:custGeom>
            <a:avLst/>
            <a:gdLst>
              <a:gd name="txL" fmla="*/ 0 w 9550"/>
              <a:gd name="txT" fmla="*/ 0 h 10000"/>
              <a:gd name="txR" fmla="*/ 9550 w 9550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9550" h="10000">
                <a:moveTo>
                  <a:pt x="1639" y="871"/>
                </a:moveTo>
                <a:lnTo>
                  <a:pt x="1951" y="1255"/>
                </a:lnTo>
                <a:lnTo>
                  <a:pt x="2402" y="1661"/>
                </a:lnTo>
                <a:lnTo>
                  <a:pt x="2687" y="1661"/>
                </a:lnTo>
                <a:lnTo>
                  <a:pt x="2997" y="1661"/>
                </a:lnTo>
                <a:lnTo>
                  <a:pt x="3281" y="2061"/>
                </a:lnTo>
                <a:lnTo>
                  <a:pt x="4042" y="2061"/>
                </a:lnTo>
                <a:lnTo>
                  <a:pt x="4776" y="1661"/>
                </a:lnTo>
                <a:lnTo>
                  <a:pt x="5085" y="1255"/>
                </a:lnTo>
                <a:lnTo>
                  <a:pt x="5369" y="1255"/>
                </a:lnTo>
                <a:cubicBezTo>
                  <a:pt x="5425" y="1137"/>
                  <a:pt x="5483" y="1005"/>
                  <a:pt x="5538" y="871"/>
                </a:cubicBezTo>
                <a:lnTo>
                  <a:pt x="5820" y="871"/>
                </a:lnTo>
                <a:cubicBezTo>
                  <a:pt x="5871" y="712"/>
                  <a:pt x="5917" y="544"/>
                  <a:pt x="5961" y="388"/>
                </a:cubicBezTo>
                <a:lnTo>
                  <a:pt x="5961" y="0"/>
                </a:lnTo>
                <a:cubicBezTo>
                  <a:pt x="6561" y="276"/>
                  <a:pt x="8951" y="1578"/>
                  <a:pt x="9550" y="2061"/>
                </a:cubicBezTo>
                <a:lnTo>
                  <a:pt x="9550" y="2941"/>
                </a:lnTo>
                <a:cubicBezTo>
                  <a:pt x="9504" y="3195"/>
                  <a:pt x="9456" y="3462"/>
                  <a:pt x="9409" y="3729"/>
                </a:cubicBezTo>
                <a:cubicBezTo>
                  <a:pt x="9304" y="4151"/>
                  <a:pt x="9200" y="4575"/>
                  <a:pt x="9096" y="4998"/>
                </a:cubicBezTo>
                <a:cubicBezTo>
                  <a:pt x="9052" y="5159"/>
                  <a:pt x="9005" y="5322"/>
                  <a:pt x="8955" y="5475"/>
                </a:cubicBezTo>
                <a:cubicBezTo>
                  <a:pt x="8910" y="5606"/>
                  <a:pt x="8862" y="5738"/>
                  <a:pt x="8817" y="5869"/>
                </a:cubicBezTo>
                <a:cubicBezTo>
                  <a:pt x="8771" y="6004"/>
                  <a:pt x="8722" y="6135"/>
                  <a:pt x="8673" y="6265"/>
                </a:cubicBezTo>
                <a:lnTo>
                  <a:pt x="8366" y="6667"/>
                </a:lnTo>
                <a:cubicBezTo>
                  <a:pt x="8258" y="6954"/>
                  <a:pt x="8156" y="7250"/>
                  <a:pt x="8052" y="7538"/>
                </a:cubicBezTo>
                <a:lnTo>
                  <a:pt x="7771" y="7938"/>
                </a:lnTo>
                <a:lnTo>
                  <a:pt x="7461" y="8336"/>
                </a:lnTo>
                <a:lnTo>
                  <a:pt x="7009" y="8807"/>
                </a:lnTo>
                <a:lnTo>
                  <a:pt x="6586" y="9211"/>
                </a:lnTo>
                <a:lnTo>
                  <a:pt x="6131" y="9603"/>
                </a:lnTo>
                <a:lnTo>
                  <a:pt x="5680" y="9603"/>
                </a:lnTo>
                <a:lnTo>
                  <a:pt x="5227" y="10000"/>
                </a:lnTo>
                <a:lnTo>
                  <a:pt x="4776" y="10000"/>
                </a:lnTo>
                <a:lnTo>
                  <a:pt x="4492" y="10000"/>
                </a:lnTo>
                <a:lnTo>
                  <a:pt x="3589" y="10000"/>
                </a:lnTo>
                <a:lnTo>
                  <a:pt x="2855" y="10000"/>
                </a:lnTo>
                <a:lnTo>
                  <a:pt x="2095" y="9603"/>
                </a:lnTo>
                <a:lnTo>
                  <a:pt x="1358" y="8807"/>
                </a:lnTo>
                <a:lnTo>
                  <a:pt x="1048" y="8336"/>
                </a:lnTo>
                <a:lnTo>
                  <a:pt x="595" y="7938"/>
                </a:lnTo>
                <a:lnTo>
                  <a:pt x="315" y="7538"/>
                </a:lnTo>
                <a:cubicBezTo>
                  <a:pt x="210" y="7248"/>
                  <a:pt x="106" y="6957"/>
                  <a:pt x="0" y="6667"/>
                </a:cubicBez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Freeform 76"/>
          <p:cNvSpPr/>
          <p:nvPr/>
        </p:nvSpPr>
        <p:spPr>
          <a:xfrm>
            <a:off x="6780530" y="2643505"/>
            <a:ext cx="473710" cy="845820"/>
          </a:xfrm>
          <a:custGeom>
            <a:avLst/>
            <a:gdLst>
              <a:gd name="txL" fmla="*/ 0 w 10000"/>
              <a:gd name="txT" fmla="*/ 0 h 9889"/>
              <a:gd name="txR" fmla="*/ 10000 w 10000"/>
              <a:gd name="txB" fmla="*/ 9889 h 9889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000" h="9889">
                <a:moveTo>
                  <a:pt x="4032" y="7767"/>
                </a:moveTo>
                <a:lnTo>
                  <a:pt x="3427" y="7055"/>
                </a:lnTo>
                <a:lnTo>
                  <a:pt x="2782" y="6362"/>
                </a:lnTo>
                <a:lnTo>
                  <a:pt x="2139" y="5648"/>
                </a:lnTo>
                <a:cubicBezTo>
                  <a:pt x="1988" y="5373"/>
                  <a:pt x="1842" y="5097"/>
                  <a:pt x="1695" y="4821"/>
                </a:cubicBezTo>
                <a:lnTo>
                  <a:pt x="1290" y="4129"/>
                </a:lnTo>
                <a:lnTo>
                  <a:pt x="847" y="3303"/>
                </a:lnTo>
                <a:cubicBezTo>
                  <a:pt x="779" y="3028"/>
                  <a:pt x="713" y="2753"/>
                  <a:pt x="645" y="2478"/>
                </a:cubicBezTo>
                <a:lnTo>
                  <a:pt x="203" y="1652"/>
                </a:lnTo>
                <a:lnTo>
                  <a:pt x="203" y="1295"/>
                </a:lnTo>
                <a:cubicBezTo>
                  <a:pt x="135" y="1184"/>
                  <a:pt x="68" y="1072"/>
                  <a:pt x="0" y="961"/>
                </a:cubicBezTo>
                <a:lnTo>
                  <a:pt x="0" y="714"/>
                </a:lnTo>
                <a:lnTo>
                  <a:pt x="0" y="469"/>
                </a:lnTo>
                <a:lnTo>
                  <a:pt x="0" y="245"/>
                </a:lnTo>
                <a:lnTo>
                  <a:pt x="0" y="134"/>
                </a:lnTo>
                <a:lnTo>
                  <a:pt x="203" y="0"/>
                </a:lnTo>
                <a:lnTo>
                  <a:pt x="203" y="134"/>
                </a:lnTo>
                <a:lnTo>
                  <a:pt x="442" y="134"/>
                </a:lnTo>
                <a:lnTo>
                  <a:pt x="442" y="245"/>
                </a:lnTo>
                <a:lnTo>
                  <a:pt x="645" y="358"/>
                </a:lnTo>
                <a:lnTo>
                  <a:pt x="645" y="469"/>
                </a:lnTo>
                <a:cubicBezTo>
                  <a:pt x="712" y="551"/>
                  <a:pt x="780" y="632"/>
                  <a:pt x="847" y="714"/>
                </a:cubicBezTo>
                <a:lnTo>
                  <a:pt x="847" y="826"/>
                </a:lnTo>
                <a:cubicBezTo>
                  <a:pt x="929" y="908"/>
                  <a:pt x="1009" y="991"/>
                  <a:pt x="1088" y="1072"/>
                </a:cubicBezTo>
                <a:lnTo>
                  <a:pt x="1088" y="1295"/>
                </a:lnTo>
                <a:cubicBezTo>
                  <a:pt x="1157" y="1377"/>
                  <a:pt x="1222" y="1459"/>
                  <a:pt x="1290" y="1540"/>
                </a:cubicBezTo>
                <a:cubicBezTo>
                  <a:pt x="1358" y="1659"/>
                  <a:pt x="1422" y="1779"/>
                  <a:pt x="1493" y="1897"/>
                </a:cubicBezTo>
                <a:cubicBezTo>
                  <a:pt x="1638" y="2016"/>
                  <a:pt x="1787" y="2134"/>
                  <a:pt x="1936" y="2255"/>
                </a:cubicBezTo>
                <a:cubicBezTo>
                  <a:pt x="2001" y="2411"/>
                  <a:pt x="2068" y="2567"/>
                  <a:pt x="2139" y="2724"/>
                </a:cubicBezTo>
                <a:cubicBezTo>
                  <a:pt x="2269" y="2881"/>
                  <a:pt x="2405" y="3035"/>
                  <a:pt x="2540" y="3192"/>
                </a:cubicBezTo>
                <a:cubicBezTo>
                  <a:pt x="2686" y="3350"/>
                  <a:pt x="2835" y="3505"/>
                  <a:pt x="2984" y="3661"/>
                </a:cubicBezTo>
                <a:lnTo>
                  <a:pt x="3427" y="4241"/>
                </a:lnTo>
                <a:cubicBezTo>
                  <a:pt x="3497" y="4396"/>
                  <a:pt x="3561" y="4553"/>
                  <a:pt x="3629" y="4709"/>
                </a:cubicBezTo>
                <a:lnTo>
                  <a:pt x="4032" y="5180"/>
                </a:lnTo>
                <a:lnTo>
                  <a:pt x="4475" y="5536"/>
                </a:lnTo>
                <a:lnTo>
                  <a:pt x="4920" y="5894"/>
                </a:lnTo>
                <a:lnTo>
                  <a:pt x="5525" y="6251"/>
                </a:lnTo>
                <a:lnTo>
                  <a:pt x="5967" y="6585"/>
                </a:lnTo>
                <a:lnTo>
                  <a:pt x="6411" y="6831"/>
                </a:lnTo>
                <a:lnTo>
                  <a:pt x="7459" y="7299"/>
                </a:lnTo>
                <a:lnTo>
                  <a:pt x="7903" y="7411"/>
                </a:lnTo>
                <a:cubicBezTo>
                  <a:pt x="8040" y="7492"/>
                  <a:pt x="8169" y="7574"/>
                  <a:pt x="8303" y="7656"/>
                </a:cubicBezTo>
                <a:lnTo>
                  <a:pt x="8952" y="7767"/>
                </a:lnTo>
                <a:lnTo>
                  <a:pt x="9355" y="7880"/>
                </a:lnTo>
                <a:lnTo>
                  <a:pt x="10000" y="8014"/>
                </a:lnTo>
                <a:cubicBezTo>
                  <a:pt x="9792" y="8349"/>
                  <a:pt x="8497" y="9618"/>
                  <a:pt x="8107" y="9889"/>
                </a:cubicBezTo>
                <a:lnTo>
                  <a:pt x="7661" y="9643"/>
                </a:lnTo>
                <a:lnTo>
                  <a:pt x="7015" y="9531"/>
                </a:lnTo>
                <a:lnTo>
                  <a:pt x="6613" y="9306"/>
                </a:lnTo>
                <a:lnTo>
                  <a:pt x="6171" y="9062"/>
                </a:lnTo>
                <a:lnTo>
                  <a:pt x="5765" y="8816"/>
                </a:lnTo>
                <a:lnTo>
                  <a:pt x="5323" y="8594"/>
                </a:lnTo>
                <a:lnTo>
                  <a:pt x="4920" y="8349"/>
                </a:lnTo>
                <a:lnTo>
                  <a:pt x="4475" y="8014"/>
                </a:lnTo>
                <a:lnTo>
                  <a:pt x="4032" y="7767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971375" y="4218664"/>
            <a:ext cx="1722670" cy="1740811"/>
            <a:chOff x="5750" y="7728"/>
            <a:chExt cx="1900" cy="1920"/>
          </a:xfrm>
        </p:grpSpPr>
        <p:sp>
          <p:nvSpPr>
            <p:cNvPr id="78871" name="Freeform 83"/>
            <p:cNvSpPr/>
            <p:nvPr/>
          </p:nvSpPr>
          <p:spPr>
            <a:xfrm>
              <a:off x="5750" y="8230"/>
              <a:ext cx="330" cy="650"/>
            </a:xfrm>
            <a:custGeom>
              <a:avLst/>
              <a:gdLst>
                <a:gd name="txL" fmla="*/ 0 w 132"/>
                <a:gd name="txT" fmla="*/ 0 h 260"/>
                <a:gd name="txR" fmla="*/ 132 w 132"/>
                <a:gd name="txB" fmla="*/ 260 h 260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txL" t="txT" r="txR" b="txB"/>
              <a:pathLst>
                <a:path w="132" h="260">
                  <a:moveTo>
                    <a:pt x="27" y="0"/>
                  </a:moveTo>
                  <a:lnTo>
                    <a:pt x="42" y="0"/>
                  </a:lnTo>
                  <a:lnTo>
                    <a:pt x="58" y="6"/>
                  </a:lnTo>
                  <a:lnTo>
                    <a:pt x="79" y="6"/>
                  </a:lnTo>
                  <a:lnTo>
                    <a:pt x="100" y="16"/>
                  </a:lnTo>
                  <a:lnTo>
                    <a:pt x="111" y="53"/>
                  </a:lnTo>
                  <a:lnTo>
                    <a:pt x="116" y="90"/>
                  </a:lnTo>
                  <a:lnTo>
                    <a:pt x="132" y="170"/>
                  </a:lnTo>
                  <a:lnTo>
                    <a:pt x="132" y="191"/>
                  </a:lnTo>
                  <a:lnTo>
                    <a:pt x="132" y="207"/>
                  </a:lnTo>
                  <a:lnTo>
                    <a:pt x="132" y="223"/>
                  </a:lnTo>
                  <a:lnTo>
                    <a:pt x="132" y="233"/>
                  </a:lnTo>
                  <a:lnTo>
                    <a:pt x="132" y="244"/>
                  </a:lnTo>
                  <a:lnTo>
                    <a:pt x="132" y="255"/>
                  </a:lnTo>
                  <a:lnTo>
                    <a:pt x="127" y="255"/>
                  </a:lnTo>
                  <a:lnTo>
                    <a:pt x="122" y="260"/>
                  </a:lnTo>
                  <a:lnTo>
                    <a:pt x="116" y="260"/>
                  </a:lnTo>
                  <a:lnTo>
                    <a:pt x="111" y="260"/>
                  </a:lnTo>
                  <a:lnTo>
                    <a:pt x="111" y="255"/>
                  </a:lnTo>
                  <a:lnTo>
                    <a:pt x="106" y="249"/>
                  </a:lnTo>
                  <a:lnTo>
                    <a:pt x="100" y="239"/>
                  </a:lnTo>
                  <a:lnTo>
                    <a:pt x="95" y="228"/>
                  </a:lnTo>
                  <a:lnTo>
                    <a:pt x="90" y="218"/>
                  </a:lnTo>
                  <a:lnTo>
                    <a:pt x="90" y="202"/>
                  </a:lnTo>
                  <a:lnTo>
                    <a:pt x="79" y="175"/>
                  </a:lnTo>
                  <a:lnTo>
                    <a:pt x="69" y="143"/>
                  </a:lnTo>
                  <a:lnTo>
                    <a:pt x="64" y="117"/>
                  </a:lnTo>
                  <a:lnTo>
                    <a:pt x="53" y="90"/>
                  </a:lnTo>
                  <a:lnTo>
                    <a:pt x="48" y="80"/>
                  </a:lnTo>
                  <a:lnTo>
                    <a:pt x="42" y="69"/>
                  </a:lnTo>
                  <a:lnTo>
                    <a:pt x="42" y="59"/>
                  </a:lnTo>
                  <a:lnTo>
                    <a:pt x="37" y="53"/>
                  </a:lnTo>
                  <a:lnTo>
                    <a:pt x="32" y="43"/>
                  </a:lnTo>
                  <a:lnTo>
                    <a:pt x="27" y="38"/>
                  </a:lnTo>
                  <a:lnTo>
                    <a:pt x="21" y="32"/>
                  </a:lnTo>
                  <a:lnTo>
                    <a:pt x="11" y="22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6"/>
                  </a:lnTo>
                  <a:lnTo>
                    <a:pt x="6" y="6"/>
                  </a:lnTo>
                  <a:lnTo>
                    <a:pt x="11" y="6"/>
                  </a:lnTo>
                  <a:lnTo>
                    <a:pt x="16" y="0"/>
                  </a:lnTo>
                  <a:lnTo>
                    <a:pt x="2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2" name="Freeform 84"/>
            <p:cNvSpPr/>
            <p:nvPr/>
          </p:nvSpPr>
          <p:spPr>
            <a:xfrm>
              <a:off x="6515" y="7728"/>
              <a:ext cx="278" cy="1920"/>
            </a:xfrm>
            <a:custGeom>
              <a:avLst/>
              <a:gdLst>
                <a:gd name="txL" fmla="*/ 0 w 111"/>
                <a:gd name="txT" fmla="*/ 0 h 768"/>
                <a:gd name="txR" fmla="*/ 111 w 111"/>
                <a:gd name="txB" fmla="*/ 768 h 768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txL" t="txT" r="txR" b="txB"/>
              <a:pathLst>
                <a:path w="111" h="768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58" y="6"/>
                  </a:lnTo>
                  <a:lnTo>
                    <a:pt x="69" y="6"/>
                  </a:lnTo>
                  <a:lnTo>
                    <a:pt x="79" y="11"/>
                  </a:lnTo>
                  <a:lnTo>
                    <a:pt x="90" y="16"/>
                  </a:lnTo>
                  <a:lnTo>
                    <a:pt x="95" y="16"/>
                  </a:lnTo>
                  <a:lnTo>
                    <a:pt x="100" y="21"/>
                  </a:lnTo>
                  <a:lnTo>
                    <a:pt x="106" y="21"/>
                  </a:lnTo>
                  <a:lnTo>
                    <a:pt x="111" y="27"/>
                  </a:lnTo>
                  <a:lnTo>
                    <a:pt x="111" y="32"/>
                  </a:lnTo>
                  <a:lnTo>
                    <a:pt x="111" y="37"/>
                  </a:lnTo>
                  <a:lnTo>
                    <a:pt x="111" y="43"/>
                  </a:lnTo>
                  <a:lnTo>
                    <a:pt x="111" y="48"/>
                  </a:lnTo>
                  <a:lnTo>
                    <a:pt x="106" y="53"/>
                  </a:lnTo>
                  <a:lnTo>
                    <a:pt x="106" y="59"/>
                  </a:lnTo>
                  <a:lnTo>
                    <a:pt x="106" y="64"/>
                  </a:lnTo>
                  <a:lnTo>
                    <a:pt x="106" y="74"/>
                  </a:lnTo>
                  <a:lnTo>
                    <a:pt x="100" y="85"/>
                  </a:lnTo>
                  <a:lnTo>
                    <a:pt x="100" y="101"/>
                  </a:lnTo>
                  <a:lnTo>
                    <a:pt x="100" y="111"/>
                  </a:lnTo>
                  <a:lnTo>
                    <a:pt x="100" y="133"/>
                  </a:lnTo>
                  <a:lnTo>
                    <a:pt x="100" y="154"/>
                  </a:lnTo>
                  <a:lnTo>
                    <a:pt x="100" y="175"/>
                  </a:lnTo>
                  <a:lnTo>
                    <a:pt x="100" y="196"/>
                  </a:lnTo>
                  <a:lnTo>
                    <a:pt x="100" y="223"/>
                  </a:lnTo>
                  <a:lnTo>
                    <a:pt x="100" y="254"/>
                  </a:lnTo>
                  <a:lnTo>
                    <a:pt x="95" y="281"/>
                  </a:lnTo>
                  <a:lnTo>
                    <a:pt x="95" y="318"/>
                  </a:lnTo>
                  <a:lnTo>
                    <a:pt x="95" y="350"/>
                  </a:lnTo>
                  <a:lnTo>
                    <a:pt x="95" y="387"/>
                  </a:lnTo>
                  <a:lnTo>
                    <a:pt x="95" y="419"/>
                  </a:lnTo>
                  <a:lnTo>
                    <a:pt x="95" y="450"/>
                  </a:lnTo>
                  <a:lnTo>
                    <a:pt x="95" y="482"/>
                  </a:lnTo>
                  <a:lnTo>
                    <a:pt x="95" y="509"/>
                  </a:lnTo>
                  <a:lnTo>
                    <a:pt x="95" y="535"/>
                  </a:lnTo>
                  <a:lnTo>
                    <a:pt x="95" y="562"/>
                  </a:lnTo>
                  <a:lnTo>
                    <a:pt x="95" y="583"/>
                  </a:lnTo>
                  <a:lnTo>
                    <a:pt x="95" y="604"/>
                  </a:lnTo>
                  <a:lnTo>
                    <a:pt x="95" y="625"/>
                  </a:lnTo>
                  <a:lnTo>
                    <a:pt x="95" y="641"/>
                  </a:lnTo>
                  <a:lnTo>
                    <a:pt x="90" y="657"/>
                  </a:lnTo>
                  <a:lnTo>
                    <a:pt x="90" y="673"/>
                  </a:lnTo>
                  <a:lnTo>
                    <a:pt x="90" y="683"/>
                  </a:lnTo>
                  <a:lnTo>
                    <a:pt x="90" y="694"/>
                  </a:lnTo>
                  <a:lnTo>
                    <a:pt x="90" y="704"/>
                  </a:lnTo>
                  <a:lnTo>
                    <a:pt x="85" y="715"/>
                  </a:lnTo>
                  <a:lnTo>
                    <a:pt x="85" y="731"/>
                  </a:lnTo>
                  <a:lnTo>
                    <a:pt x="79" y="742"/>
                  </a:lnTo>
                  <a:lnTo>
                    <a:pt x="74" y="752"/>
                  </a:lnTo>
                  <a:lnTo>
                    <a:pt x="74" y="757"/>
                  </a:lnTo>
                  <a:lnTo>
                    <a:pt x="69" y="763"/>
                  </a:lnTo>
                  <a:lnTo>
                    <a:pt x="69" y="768"/>
                  </a:lnTo>
                  <a:lnTo>
                    <a:pt x="63" y="763"/>
                  </a:lnTo>
                  <a:lnTo>
                    <a:pt x="58" y="757"/>
                  </a:lnTo>
                  <a:lnTo>
                    <a:pt x="53" y="752"/>
                  </a:lnTo>
                  <a:lnTo>
                    <a:pt x="53" y="747"/>
                  </a:lnTo>
                  <a:lnTo>
                    <a:pt x="48" y="742"/>
                  </a:lnTo>
                  <a:lnTo>
                    <a:pt x="48" y="731"/>
                  </a:lnTo>
                  <a:lnTo>
                    <a:pt x="48" y="720"/>
                  </a:lnTo>
                  <a:lnTo>
                    <a:pt x="42" y="699"/>
                  </a:lnTo>
                  <a:lnTo>
                    <a:pt x="42" y="683"/>
                  </a:lnTo>
                  <a:lnTo>
                    <a:pt x="37" y="662"/>
                  </a:lnTo>
                  <a:lnTo>
                    <a:pt x="37" y="641"/>
                  </a:lnTo>
                  <a:lnTo>
                    <a:pt x="37" y="636"/>
                  </a:lnTo>
                  <a:lnTo>
                    <a:pt x="37" y="630"/>
                  </a:lnTo>
                  <a:lnTo>
                    <a:pt x="37" y="620"/>
                  </a:lnTo>
                  <a:lnTo>
                    <a:pt x="37" y="609"/>
                  </a:lnTo>
                  <a:lnTo>
                    <a:pt x="32" y="599"/>
                  </a:lnTo>
                  <a:lnTo>
                    <a:pt x="32" y="583"/>
                  </a:lnTo>
                  <a:lnTo>
                    <a:pt x="32" y="567"/>
                  </a:lnTo>
                  <a:lnTo>
                    <a:pt x="32" y="546"/>
                  </a:lnTo>
                  <a:lnTo>
                    <a:pt x="32" y="524"/>
                  </a:lnTo>
                  <a:lnTo>
                    <a:pt x="32" y="503"/>
                  </a:lnTo>
                  <a:lnTo>
                    <a:pt x="32" y="477"/>
                  </a:lnTo>
                  <a:lnTo>
                    <a:pt x="32" y="450"/>
                  </a:lnTo>
                  <a:lnTo>
                    <a:pt x="32" y="419"/>
                  </a:lnTo>
                  <a:lnTo>
                    <a:pt x="32" y="387"/>
                  </a:lnTo>
                  <a:lnTo>
                    <a:pt x="32" y="355"/>
                  </a:lnTo>
                  <a:lnTo>
                    <a:pt x="32" y="318"/>
                  </a:lnTo>
                  <a:lnTo>
                    <a:pt x="32" y="286"/>
                  </a:lnTo>
                  <a:lnTo>
                    <a:pt x="32" y="249"/>
                  </a:lnTo>
                  <a:lnTo>
                    <a:pt x="32" y="223"/>
                  </a:lnTo>
                  <a:lnTo>
                    <a:pt x="32" y="191"/>
                  </a:lnTo>
                  <a:lnTo>
                    <a:pt x="27" y="164"/>
                  </a:lnTo>
                  <a:lnTo>
                    <a:pt x="27" y="143"/>
                  </a:lnTo>
                  <a:lnTo>
                    <a:pt x="27" y="122"/>
                  </a:lnTo>
                  <a:lnTo>
                    <a:pt x="27" y="101"/>
                  </a:lnTo>
                  <a:lnTo>
                    <a:pt x="27" y="80"/>
                  </a:lnTo>
                  <a:lnTo>
                    <a:pt x="21" y="64"/>
                  </a:lnTo>
                  <a:lnTo>
                    <a:pt x="21" y="53"/>
                  </a:lnTo>
                  <a:lnTo>
                    <a:pt x="21" y="43"/>
                  </a:lnTo>
                  <a:lnTo>
                    <a:pt x="21" y="32"/>
                  </a:lnTo>
                  <a:lnTo>
                    <a:pt x="16" y="27"/>
                  </a:lnTo>
                  <a:lnTo>
                    <a:pt x="16" y="21"/>
                  </a:lnTo>
                  <a:lnTo>
                    <a:pt x="16" y="16"/>
                  </a:lnTo>
                  <a:lnTo>
                    <a:pt x="5" y="11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3" name="Freeform 85"/>
            <p:cNvSpPr/>
            <p:nvPr/>
          </p:nvSpPr>
          <p:spPr>
            <a:xfrm>
              <a:off x="6000" y="8615"/>
              <a:ext cx="1438" cy="173"/>
            </a:xfrm>
            <a:custGeom>
              <a:avLst/>
              <a:gdLst>
                <a:gd name="txL" fmla="*/ 0 w 575"/>
                <a:gd name="txT" fmla="*/ 0 h 69"/>
                <a:gd name="txR" fmla="*/ 575 w 575"/>
                <a:gd name="txB" fmla="*/ 69 h 6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575" h="69">
                  <a:moveTo>
                    <a:pt x="554" y="11"/>
                  </a:moveTo>
                  <a:lnTo>
                    <a:pt x="565" y="16"/>
                  </a:lnTo>
                  <a:lnTo>
                    <a:pt x="570" y="16"/>
                  </a:lnTo>
                  <a:lnTo>
                    <a:pt x="575" y="21"/>
                  </a:lnTo>
                  <a:lnTo>
                    <a:pt x="575" y="27"/>
                  </a:lnTo>
                  <a:lnTo>
                    <a:pt x="575" y="32"/>
                  </a:lnTo>
                  <a:lnTo>
                    <a:pt x="570" y="32"/>
                  </a:lnTo>
                  <a:lnTo>
                    <a:pt x="565" y="37"/>
                  </a:lnTo>
                  <a:lnTo>
                    <a:pt x="560" y="37"/>
                  </a:lnTo>
                  <a:lnTo>
                    <a:pt x="554" y="42"/>
                  </a:lnTo>
                  <a:lnTo>
                    <a:pt x="544" y="42"/>
                  </a:lnTo>
                  <a:lnTo>
                    <a:pt x="538" y="42"/>
                  </a:lnTo>
                  <a:lnTo>
                    <a:pt x="528" y="42"/>
                  </a:lnTo>
                  <a:lnTo>
                    <a:pt x="517" y="42"/>
                  </a:lnTo>
                  <a:lnTo>
                    <a:pt x="502" y="42"/>
                  </a:lnTo>
                  <a:lnTo>
                    <a:pt x="491" y="42"/>
                  </a:lnTo>
                  <a:lnTo>
                    <a:pt x="470" y="42"/>
                  </a:lnTo>
                  <a:lnTo>
                    <a:pt x="454" y="42"/>
                  </a:lnTo>
                  <a:lnTo>
                    <a:pt x="428" y="48"/>
                  </a:lnTo>
                  <a:lnTo>
                    <a:pt x="407" y="48"/>
                  </a:lnTo>
                  <a:lnTo>
                    <a:pt x="375" y="48"/>
                  </a:lnTo>
                  <a:lnTo>
                    <a:pt x="343" y="48"/>
                  </a:lnTo>
                  <a:lnTo>
                    <a:pt x="312" y="53"/>
                  </a:lnTo>
                  <a:lnTo>
                    <a:pt x="275" y="53"/>
                  </a:lnTo>
                  <a:lnTo>
                    <a:pt x="233" y="58"/>
                  </a:lnTo>
                  <a:lnTo>
                    <a:pt x="196" y="64"/>
                  </a:lnTo>
                  <a:lnTo>
                    <a:pt x="159" y="64"/>
                  </a:lnTo>
                  <a:lnTo>
                    <a:pt x="127" y="69"/>
                  </a:lnTo>
                  <a:lnTo>
                    <a:pt x="95" y="69"/>
                  </a:lnTo>
                  <a:lnTo>
                    <a:pt x="69" y="69"/>
                  </a:lnTo>
                  <a:lnTo>
                    <a:pt x="43" y="69"/>
                  </a:lnTo>
                  <a:lnTo>
                    <a:pt x="22" y="69"/>
                  </a:lnTo>
                  <a:lnTo>
                    <a:pt x="0" y="69"/>
                  </a:lnTo>
                  <a:lnTo>
                    <a:pt x="0" y="37"/>
                  </a:lnTo>
                  <a:lnTo>
                    <a:pt x="16" y="37"/>
                  </a:lnTo>
                  <a:lnTo>
                    <a:pt x="37" y="37"/>
                  </a:lnTo>
                  <a:lnTo>
                    <a:pt x="58" y="37"/>
                  </a:lnTo>
                  <a:lnTo>
                    <a:pt x="80" y="37"/>
                  </a:lnTo>
                  <a:lnTo>
                    <a:pt x="85" y="37"/>
                  </a:lnTo>
                  <a:lnTo>
                    <a:pt x="90" y="37"/>
                  </a:lnTo>
                  <a:lnTo>
                    <a:pt x="101" y="32"/>
                  </a:lnTo>
                  <a:lnTo>
                    <a:pt x="106" y="32"/>
                  </a:lnTo>
                  <a:lnTo>
                    <a:pt x="117" y="32"/>
                  </a:lnTo>
                  <a:lnTo>
                    <a:pt x="132" y="32"/>
                  </a:lnTo>
                  <a:lnTo>
                    <a:pt x="143" y="32"/>
                  </a:lnTo>
                  <a:lnTo>
                    <a:pt x="159" y="32"/>
                  </a:lnTo>
                  <a:lnTo>
                    <a:pt x="169" y="27"/>
                  </a:lnTo>
                  <a:lnTo>
                    <a:pt x="185" y="27"/>
                  </a:lnTo>
                  <a:lnTo>
                    <a:pt x="206" y="27"/>
                  </a:lnTo>
                  <a:lnTo>
                    <a:pt x="222" y="27"/>
                  </a:lnTo>
                  <a:lnTo>
                    <a:pt x="243" y="21"/>
                  </a:lnTo>
                  <a:lnTo>
                    <a:pt x="264" y="21"/>
                  </a:lnTo>
                  <a:lnTo>
                    <a:pt x="285" y="21"/>
                  </a:lnTo>
                  <a:lnTo>
                    <a:pt x="306" y="16"/>
                  </a:lnTo>
                  <a:lnTo>
                    <a:pt x="333" y="16"/>
                  </a:lnTo>
                  <a:lnTo>
                    <a:pt x="354" y="16"/>
                  </a:lnTo>
                  <a:lnTo>
                    <a:pt x="375" y="11"/>
                  </a:lnTo>
                  <a:lnTo>
                    <a:pt x="391" y="11"/>
                  </a:lnTo>
                  <a:lnTo>
                    <a:pt x="412" y="11"/>
                  </a:lnTo>
                  <a:lnTo>
                    <a:pt x="428" y="11"/>
                  </a:lnTo>
                  <a:lnTo>
                    <a:pt x="443" y="5"/>
                  </a:lnTo>
                  <a:lnTo>
                    <a:pt x="454" y="5"/>
                  </a:lnTo>
                  <a:lnTo>
                    <a:pt x="470" y="5"/>
                  </a:lnTo>
                  <a:lnTo>
                    <a:pt x="480" y="5"/>
                  </a:lnTo>
                  <a:lnTo>
                    <a:pt x="491" y="5"/>
                  </a:lnTo>
                  <a:lnTo>
                    <a:pt x="496" y="5"/>
                  </a:lnTo>
                  <a:lnTo>
                    <a:pt x="507" y="0"/>
                  </a:lnTo>
                  <a:lnTo>
                    <a:pt x="512" y="0"/>
                  </a:lnTo>
                  <a:lnTo>
                    <a:pt x="517" y="0"/>
                  </a:lnTo>
                  <a:lnTo>
                    <a:pt x="528" y="0"/>
                  </a:lnTo>
                  <a:lnTo>
                    <a:pt x="538" y="5"/>
                  </a:lnTo>
                  <a:lnTo>
                    <a:pt x="544" y="5"/>
                  </a:lnTo>
                  <a:lnTo>
                    <a:pt x="554" y="1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86"/>
            <p:cNvSpPr/>
            <p:nvPr/>
          </p:nvSpPr>
          <p:spPr>
            <a:xfrm>
              <a:off x="7200" y="8245"/>
              <a:ext cx="450" cy="423"/>
            </a:xfrm>
            <a:custGeom>
              <a:avLst/>
              <a:gdLst>
                <a:gd name="txL" fmla="*/ 0 w 10000"/>
                <a:gd name="txT" fmla="*/ 0 h 9655"/>
                <a:gd name="txR" fmla="*/ 10000 w 10000"/>
                <a:gd name="txB" fmla="*/ 9655 h 9655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9655">
                  <a:moveTo>
                    <a:pt x="2393" y="571"/>
                  </a:moveTo>
                  <a:lnTo>
                    <a:pt x="2393" y="571"/>
                  </a:lnTo>
                  <a:lnTo>
                    <a:pt x="2058" y="284"/>
                  </a:lnTo>
                  <a:lnTo>
                    <a:pt x="9113" y="0"/>
                  </a:lnTo>
                  <a:cubicBezTo>
                    <a:pt x="9211" y="94"/>
                    <a:pt x="9289" y="188"/>
                    <a:pt x="9393" y="284"/>
                  </a:cubicBezTo>
                  <a:lnTo>
                    <a:pt x="9666" y="284"/>
                  </a:lnTo>
                  <a:lnTo>
                    <a:pt x="9666" y="571"/>
                  </a:lnTo>
                  <a:lnTo>
                    <a:pt x="10000" y="571"/>
                  </a:lnTo>
                  <a:lnTo>
                    <a:pt x="9666" y="912"/>
                  </a:lnTo>
                  <a:lnTo>
                    <a:pt x="9393" y="1199"/>
                  </a:lnTo>
                  <a:cubicBezTo>
                    <a:pt x="9289" y="1293"/>
                    <a:pt x="9211" y="1389"/>
                    <a:pt x="9113" y="1485"/>
                  </a:cubicBezTo>
                  <a:lnTo>
                    <a:pt x="8831" y="1485"/>
                  </a:lnTo>
                  <a:lnTo>
                    <a:pt x="8499" y="1485"/>
                  </a:lnTo>
                  <a:cubicBezTo>
                    <a:pt x="8401" y="1599"/>
                    <a:pt x="8326" y="1712"/>
                    <a:pt x="8223" y="1826"/>
                  </a:cubicBezTo>
                  <a:lnTo>
                    <a:pt x="7936" y="1826"/>
                  </a:lnTo>
                  <a:lnTo>
                    <a:pt x="7936" y="2113"/>
                  </a:lnTo>
                  <a:cubicBezTo>
                    <a:pt x="7859" y="2209"/>
                    <a:pt x="7759" y="2302"/>
                    <a:pt x="7666" y="2397"/>
                  </a:cubicBezTo>
                  <a:cubicBezTo>
                    <a:pt x="7559" y="2493"/>
                    <a:pt x="7451" y="2589"/>
                    <a:pt x="7337" y="2686"/>
                  </a:cubicBezTo>
                  <a:cubicBezTo>
                    <a:pt x="7233" y="2895"/>
                    <a:pt x="7151" y="3104"/>
                    <a:pt x="7054" y="3314"/>
                  </a:cubicBezTo>
                  <a:cubicBezTo>
                    <a:pt x="6966" y="3408"/>
                    <a:pt x="6873" y="3503"/>
                    <a:pt x="6786" y="3598"/>
                  </a:cubicBezTo>
                  <a:cubicBezTo>
                    <a:pt x="6579" y="3808"/>
                    <a:pt x="6370" y="4018"/>
                    <a:pt x="6175" y="4227"/>
                  </a:cubicBezTo>
                  <a:cubicBezTo>
                    <a:pt x="6076" y="4419"/>
                    <a:pt x="5987" y="4606"/>
                    <a:pt x="5890" y="4799"/>
                  </a:cubicBezTo>
                  <a:cubicBezTo>
                    <a:pt x="5798" y="5008"/>
                    <a:pt x="5711" y="5218"/>
                    <a:pt x="5616" y="5428"/>
                  </a:cubicBezTo>
                  <a:cubicBezTo>
                    <a:pt x="5511" y="5637"/>
                    <a:pt x="5399" y="5846"/>
                    <a:pt x="5285" y="6056"/>
                  </a:cubicBezTo>
                  <a:lnTo>
                    <a:pt x="4725" y="6969"/>
                  </a:lnTo>
                  <a:cubicBezTo>
                    <a:pt x="4635" y="7161"/>
                    <a:pt x="4537" y="7350"/>
                    <a:pt x="4450" y="7541"/>
                  </a:cubicBezTo>
                  <a:lnTo>
                    <a:pt x="3837" y="8454"/>
                  </a:lnTo>
                  <a:cubicBezTo>
                    <a:pt x="3635" y="8760"/>
                    <a:pt x="3439" y="9065"/>
                    <a:pt x="3227" y="9371"/>
                  </a:cubicBezTo>
                  <a:lnTo>
                    <a:pt x="0" y="9655"/>
                  </a:lnTo>
                  <a:cubicBezTo>
                    <a:pt x="215" y="9350"/>
                    <a:pt x="422" y="9045"/>
                    <a:pt x="626" y="8742"/>
                  </a:cubicBezTo>
                  <a:cubicBezTo>
                    <a:pt x="722" y="8437"/>
                    <a:pt x="811" y="8131"/>
                    <a:pt x="906" y="7825"/>
                  </a:cubicBezTo>
                  <a:cubicBezTo>
                    <a:pt x="1005" y="7541"/>
                    <a:pt x="1119" y="7253"/>
                    <a:pt x="1235" y="6969"/>
                  </a:cubicBezTo>
                  <a:cubicBezTo>
                    <a:pt x="1325" y="6665"/>
                    <a:pt x="1416" y="6359"/>
                    <a:pt x="1517" y="6056"/>
                  </a:cubicBezTo>
                  <a:cubicBezTo>
                    <a:pt x="1612" y="5751"/>
                    <a:pt x="1696" y="5445"/>
                    <a:pt x="1792" y="5140"/>
                  </a:cubicBezTo>
                  <a:cubicBezTo>
                    <a:pt x="1878" y="4930"/>
                    <a:pt x="1972" y="4722"/>
                    <a:pt x="2058" y="4512"/>
                  </a:cubicBezTo>
                  <a:lnTo>
                    <a:pt x="2393" y="3943"/>
                  </a:lnTo>
                  <a:lnTo>
                    <a:pt x="2393" y="3314"/>
                  </a:lnTo>
                  <a:cubicBezTo>
                    <a:pt x="2489" y="3009"/>
                    <a:pt x="2588" y="2703"/>
                    <a:pt x="2678" y="2397"/>
                  </a:cubicBezTo>
                  <a:lnTo>
                    <a:pt x="2678" y="1485"/>
                  </a:lnTo>
                  <a:lnTo>
                    <a:pt x="2678" y="912"/>
                  </a:lnTo>
                  <a:cubicBezTo>
                    <a:pt x="2588" y="799"/>
                    <a:pt x="2489" y="686"/>
                    <a:pt x="2393" y="571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4" name="Freeform 86"/>
            <p:cNvSpPr/>
            <p:nvPr/>
          </p:nvSpPr>
          <p:spPr>
            <a:xfrm>
              <a:off x="5895" y="8125"/>
              <a:ext cx="1728" cy="225"/>
            </a:xfrm>
            <a:custGeom>
              <a:avLst/>
              <a:gdLst>
                <a:gd name="txL" fmla="*/ 0 w 9927"/>
                <a:gd name="txT" fmla="*/ 0 h 10000"/>
                <a:gd name="txR" fmla="*/ 9927 w 9927"/>
                <a:gd name="txB" fmla="*/ 10000 h 1000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9927" h="10000">
                  <a:moveTo>
                    <a:pt x="8117" y="6443"/>
                  </a:moveTo>
                  <a:lnTo>
                    <a:pt x="8117" y="6443"/>
                  </a:lnTo>
                  <a:cubicBezTo>
                    <a:pt x="8089" y="6260"/>
                    <a:pt x="8060" y="6075"/>
                    <a:pt x="8031" y="5889"/>
                  </a:cubicBezTo>
                  <a:lnTo>
                    <a:pt x="7888" y="5889"/>
                  </a:lnTo>
                  <a:lnTo>
                    <a:pt x="7815" y="5889"/>
                  </a:lnTo>
                  <a:lnTo>
                    <a:pt x="7585" y="5889"/>
                  </a:lnTo>
                  <a:lnTo>
                    <a:pt x="7428" y="5889"/>
                  </a:lnTo>
                  <a:lnTo>
                    <a:pt x="7198" y="5889"/>
                  </a:lnTo>
                  <a:lnTo>
                    <a:pt x="6897" y="5889"/>
                  </a:lnTo>
                  <a:lnTo>
                    <a:pt x="6752" y="5889"/>
                  </a:lnTo>
                  <a:lnTo>
                    <a:pt x="6522" y="5889"/>
                  </a:lnTo>
                  <a:lnTo>
                    <a:pt x="6292" y="6443"/>
                  </a:lnTo>
                  <a:lnTo>
                    <a:pt x="5991" y="6443"/>
                  </a:lnTo>
                  <a:lnTo>
                    <a:pt x="5689" y="6443"/>
                  </a:lnTo>
                  <a:lnTo>
                    <a:pt x="5388" y="6443"/>
                  </a:lnTo>
                  <a:lnTo>
                    <a:pt x="4999" y="7110"/>
                  </a:lnTo>
                  <a:lnTo>
                    <a:pt x="4555" y="7110"/>
                  </a:lnTo>
                  <a:lnTo>
                    <a:pt x="4095" y="7666"/>
                  </a:lnTo>
                  <a:lnTo>
                    <a:pt x="3635" y="7666"/>
                  </a:lnTo>
                  <a:lnTo>
                    <a:pt x="3117" y="8219"/>
                  </a:lnTo>
                  <a:lnTo>
                    <a:pt x="2586" y="8219"/>
                  </a:lnTo>
                  <a:lnTo>
                    <a:pt x="1969" y="8889"/>
                  </a:lnTo>
                  <a:lnTo>
                    <a:pt x="1365" y="9448"/>
                  </a:lnTo>
                  <a:lnTo>
                    <a:pt x="690" y="9448"/>
                  </a:lnTo>
                  <a:lnTo>
                    <a:pt x="0" y="10000"/>
                  </a:lnTo>
                  <a:lnTo>
                    <a:pt x="0" y="6443"/>
                  </a:lnTo>
                  <a:lnTo>
                    <a:pt x="86" y="6443"/>
                  </a:lnTo>
                  <a:lnTo>
                    <a:pt x="230" y="6443"/>
                  </a:lnTo>
                  <a:cubicBezTo>
                    <a:pt x="282" y="6260"/>
                    <a:pt x="336" y="6076"/>
                    <a:pt x="388" y="5889"/>
                  </a:cubicBezTo>
                  <a:lnTo>
                    <a:pt x="532" y="5889"/>
                  </a:lnTo>
                  <a:lnTo>
                    <a:pt x="761" y="5889"/>
                  </a:lnTo>
                  <a:lnTo>
                    <a:pt x="920" y="5889"/>
                  </a:lnTo>
                  <a:lnTo>
                    <a:pt x="1135" y="5889"/>
                  </a:lnTo>
                  <a:lnTo>
                    <a:pt x="1365" y="5889"/>
                  </a:lnTo>
                  <a:lnTo>
                    <a:pt x="1595" y="5335"/>
                  </a:lnTo>
                  <a:lnTo>
                    <a:pt x="1825" y="5335"/>
                  </a:lnTo>
                  <a:lnTo>
                    <a:pt x="2126" y="5335"/>
                  </a:lnTo>
                  <a:lnTo>
                    <a:pt x="2428" y="5335"/>
                  </a:lnTo>
                  <a:cubicBezTo>
                    <a:pt x="2529" y="5112"/>
                    <a:pt x="2629" y="4888"/>
                    <a:pt x="2730" y="4665"/>
                  </a:cubicBezTo>
                  <a:lnTo>
                    <a:pt x="3032" y="4665"/>
                  </a:lnTo>
                  <a:lnTo>
                    <a:pt x="3333" y="4112"/>
                  </a:lnTo>
                  <a:lnTo>
                    <a:pt x="3721" y="4112"/>
                  </a:lnTo>
                  <a:lnTo>
                    <a:pt x="4095" y="4112"/>
                  </a:lnTo>
                  <a:lnTo>
                    <a:pt x="4396" y="3556"/>
                  </a:lnTo>
                  <a:lnTo>
                    <a:pt x="4698" y="3556"/>
                  </a:lnTo>
                  <a:lnTo>
                    <a:pt x="4999" y="3556"/>
                  </a:lnTo>
                  <a:lnTo>
                    <a:pt x="5301" y="3556"/>
                  </a:lnTo>
                  <a:lnTo>
                    <a:pt x="5618" y="3000"/>
                  </a:lnTo>
                  <a:lnTo>
                    <a:pt x="5833" y="3000"/>
                  </a:lnTo>
                  <a:lnTo>
                    <a:pt x="6063" y="3000"/>
                  </a:lnTo>
                  <a:lnTo>
                    <a:pt x="6292" y="3000"/>
                  </a:lnTo>
                  <a:cubicBezTo>
                    <a:pt x="6369" y="2779"/>
                    <a:pt x="6445" y="2558"/>
                    <a:pt x="6522" y="2337"/>
                  </a:cubicBezTo>
                  <a:lnTo>
                    <a:pt x="6667" y="2337"/>
                  </a:lnTo>
                  <a:lnTo>
                    <a:pt x="6824" y="2337"/>
                  </a:lnTo>
                  <a:lnTo>
                    <a:pt x="6968" y="2337"/>
                  </a:lnTo>
                  <a:lnTo>
                    <a:pt x="7127" y="2337"/>
                  </a:lnTo>
                  <a:lnTo>
                    <a:pt x="7198" y="2337"/>
                  </a:lnTo>
                  <a:cubicBezTo>
                    <a:pt x="7251" y="2150"/>
                    <a:pt x="7303" y="1963"/>
                    <a:pt x="7356" y="1776"/>
                  </a:cubicBezTo>
                  <a:lnTo>
                    <a:pt x="7658" y="1776"/>
                  </a:lnTo>
                  <a:lnTo>
                    <a:pt x="7730" y="1776"/>
                  </a:lnTo>
                  <a:lnTo>
                    <a:pt x="7888" y="1776"/>
                  </a:lnTo>
                  <a:cubicBezTo>
                    <a:pt x="7912" y="1592"/>
                    <a:pt x="7935" y="1408"/>
                    <a:pt x="7960" y="1221"/>
                  </a:cubicBezTo>
                  <a:lnTo>
                    <a:pt x="8031" y="1221"/>
                  </a:lnTo>
                  <a:lnTo>
                    <a:pt x="8117" y="1221"/>
                  </a:lnTo>
                  <a:cubicBezTo>
                    <a:pt x="8141" y="1001"/>
                    <a:pt x="8165" y="776"/>
                    <a:pt x="8190" y="556"/>
                  </a:cubicBezTo>
                  <a:lnTo>
                    <a:pt x="8261" y="556"/>
                  </a:lnTo>
                  <a:cubicBezTo>
                    <a:pt x="8285" y="371"/>
                    <a:pt x="8309" y="184"/>
                    <a:pt x="8333" y="0"/>
                  </a:cubicBezTo>
                  <a:lnTo>
                    <a:pt x="8420" y="0"/>
                  </a:lnTo>
                  <a:lnTo>
                    <a:pt x="8491" y="0"/>
                  </a:lnTo>
                  <a:lnTo>
                    <a:pt x="8563" y="0"/>
                  </a:lnTo>
                  <a:lnTo>
                    <a:pt x="8649" y="0"/>
                  </a:lnTo>
                  <a:cubicBezTo>
                    <a:pt x="8673" y="184"/>
                    <a:pt x="8697" y="371"/>
                    <a:pt x="8721" y="556"/>
                  </a:cubicBezTo>
                  <a:lnTo>
                    <a:pt x="8793" y="556"/>
                  </a:lnTo>
                  <a:cubicBezTo>
                    <a:pt x="8845" y="780"/>
                    <a:pt x="8899" y="999"/>
                    <a:pt x="8951" y="1221"/>
                  </a:cubicBezTo>
                  <a:cubicBezTo>
                    <a:pt x="8998" y="1408"/>
                    <a:pt x="9047" y="1592"/>
                    <a:pt x="9094" y="1776"/>
                  </a:cubicBezTo>
                  <a:cubicBezTo>
                    <a:pt x="9195" y="2182"/>
                    <a:pt x="9295" y="2594"/>
                    <a:pt x="9396" y="3000"/>
                  </a:cubicBezTo>
                  <a:cubicBezTo>
                    <a:pt x="9448" y="3187"/>
                    <a:pt x="9502" y="3368"/>
                    <a:pt x="9554" y="3556"/>
                  </a:cubicBezTo>
                  <a:cubicBezTo>
                    <a:pt x="9578" y="3743"/>
                    <a:pt x="9602" y="3928"/>
                    <a:pt x="9626" y="4112"/>
                  </a:cubicBezTo>
                  <a:cubicBezTo>
                    <a:pt x="9678" y="4298"/>
                    <a:pt x="9732" y="4480"/>
                    <a:pt x="9784" y="4665"/>
                  </a:cubicBezTo>
                  <a:cubicBezTo>
                    <a:pt x="9808" y="4889"/>
                    <a:pt x="9832" y="5112"/>
                    <a:pt x="9856" y="5335"/>
                  </a:cubicBezTo>
                  <a:cubicBezTo>
                    <a:pt x="9880" y="5522"/>
                    <a:pt x="9903" y="5701"/>
                    <a:pt x="9927" y="5889"/>
                  </a:cubicBezTo>
                  <a:cubicBezTo>
                    <a:pt x="9649" y="6185"/>
                    <a:pt x="8492" y="7018"/>
                    <a:pt x="8190" y="7110"/>
                  </a:cubicBezTo>
                  <a:cubicBezTo>
                    <a:pt x="8165" y="6887"/>
                    <a:pt x="8141" y="6667"/>
                    <a:pt x="8117" y="6443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5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" name="Freeform 83"/>
          <p:cNvSpPr/>
          <p:nvPr/>
        </p:nvSpPr>
        <p:spPr>
          <a:xfrm>
            <a:off x="3971290" y="4674235"/>
            <a:ext cx="299085" cy="589280"/>
          </a:xfrm>
          <a:custGeom>
            <a:avLst/>
            <a:gdLst>
              <a:gd name="txL" fmla="*/ 0 w 132"/>
              <a:gd name="txT" fmla="*/ 0 h 260"/>
              <a:gd name="txR" fmla="*/ 132 w 132"/>
              <a:gd name="txB" fmla="*/ 260 h 260"/>
            </a:gdLst>
            <a:ahLst/>
            <a:cxnLst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</a:cxnLst>
            <a:rect l="txL" t="txT" r="txR" b="txB"/>
            <a:pathLst>
              <a:path w="132" h="260">
                <a:moveTo>
                  <a:pt x="27" y="0"/>
                </a:moveTo>
                <a:lnTo>
                  <a:pt x="42" y="0"/>
                </a:lnTo>
                <a:lnTo>
                  <a:pt x="58" y="6"/>
                </a:lnTo>
                <a:lnTo>
                  <a:pt x="79" y="6"/>
                </a:lnTo>
                <a:lnTo>
                  <a:pt x="100" y="16"/>
                </a:lnTo>
                <a:lnTo>
                  <a:pt x="111" y="53"/>
                </a:lnTo>
                <a:lnTo>
                  <a:pt x="116" y="90"/>
                </a:lnTo>
                <a:lnTo>
                  <a:pt x="132" y="170"/>
                </a:lnTo>
                <a:lnTo>
                  <a:pt x="132" y="191"/>
                </a:lnTo>
                <a:lnTo>
                  <a:pt x="132" y="207"/>
                </a:lnTo>
                <a:lnTo>
                  <a:pt x="132" y="223"/>
                </a:lnTo>
                <a:lnTo>
                  <a:pt x="132" y="233"/>
                </a:lnTo>
                <a:lnTo>
                  <a:pt x="132" y="244"/>
                </a:lnTo>
                <a:lnTo>
                  <a:pt x="132" y="255"/>
                </a:lnTo>
                <a:lnTo>
                  <a:pt x="127" y="255"/>
                </a:lnTo>
                <a:lnTo>
                  <a:pt x="122" y="260"/>
                </a:lnTo>
                <a:lnTo>
                  <a:pt x="116" y="260"/>
                </a:lnTo>
                <a:lnTo>
                  <a:pt x="111" y="260"/>
                </a:lnTo>
                <a:lnTo>
                  <a:pt x="111" y="255"/>
                </a:lnTo>
                <a:lnTo>
                  <a:pt x="106" y="249"/>
                </a:lnTo>
                <a:lnTo>
                  <a:pt x="100" y="239"/>
                </a:lnTo>
                <a:lnTo>
                  <a:pt x="95" y="228"/>
                </a:lnTo>
                <a:lnTo>
                  <a:pt x="90" y="218"/>
                </a:lnTo>
                <a:lnTo>
                  <a:pt x="90" y="202"/>
                </a:lnTo>
                <a:lnTo>
                  <a:pt x="79" y="175"/>
                </a:lnTo>
                <a:lnTo>
                  <a:pt x="69" y="143"/>
                </a:lnTo>
                <a:lnTo>
                  <a:pt x="64" y="117"/>
                </a:lnTo>
                <a:lnTo>
                  <a:pt x="53" y="90"/>
                </a:lnTo>
                <a:lnTo>
                  <a:pt x="48" y="80"/>
                </a:lnTo>
                <a:lnTo>
                  <a:pt x="42" y="69"/>
                </a:lnTo>
                <a:lnTo>
                  <a:pt x="42" y="59"/>
                </a:lnTo>
                <a:lnTo>
                  <a:pt x="37" y="53"/>
                </a:lnTo>
                <a:lnTo>
                  <a:pt x="32" y="43"/>
                </a:lnTo>
                <a:lnTo>
                  <a:pt x="27" y="38"/>
                </a:lnTo>
                <a:lnTo>
                  <a:pt x="21" y="32"/>
                </a:lnTo>
                <a:lnTo>
                  <a:pt x="11" y="22"/>
                </a:lnTo>
                <a:lnTo>
                  <a:pt x="6" y="16"/>
                </a:lnTo>
                <a:lnTo>
                  <a:pt x="0" y="16"/>
                </a:lnTo>
                <a:lnTo>
                  <a:pt x="0" y="11"/>
                </a:lnTo>
                <a:lnTo>
                  <a:pt x="0" y="6"/>
                </a:lnTo>
                <a:lnTo>
                  <a:pt x="6" y="6"/>
                </a:lnTo>
                <a:lnTo>
                  <a:pt x="11" y="6"/>
                </a:lnTo>
                <a:lnTo>
                  <a:pt x="16" y="0"/>
                </a:lnTo>
                <a:lnTo>
                  <a:pt x="27" y="0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Freeform 84"/>
          <p:cNvSpPr/>
          <p:nvPr/>
        </p:nvSpPr>
        <p:spPr>
          <a:xfrm>
            <a:off x="4664710" y="4219575"/>
            <a:ext cx="252095" cy="1740535"/>
          </a:xfrm>
          <a:custGeom>
            <a:avLst/>
            <a:gdLst>
              <a:gd name="txL" fmla="*/ 0 w 111"/>
              <a:gd name="txT" fmla="*/ 0 h 768"/>
              <a:gd name="txR" fmla="*/ 111 w 111"/>
              <a:gd name="txB" fmla="*/ 768 h 768"/>
            </a:gdLst>
            <a:ahLst/>
            <a:cxnLst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txL" t="txT" r="txR" b="txB"/>
            <a:pathLst>
              <a:path w="111" h="768">
                <a:moveTo>
                  <a:pt x="0" y="0"/>
                </a:moveTo>
                <a:lnTo>
                  <a:pt x="5" y="0"/>
                </a:lnTo>
                <a:lnTo>
                  <a:pt x="11" y="0"/>
                </a:lnTo>
                <a:lnTo>
                  <a:pt x="16" y="0"/>
                </a:lnTo>
                <a:lnTo>
                  <a:pt x="21" y="0"/>
                </a:lnTo>
                <a:lnTo>
                  <a:pt x="27" y="0"/>
                </a:lnTo>
                <a:lnTo>
                  <a:pt x="37" y="0"/>
                </a:lnTo>
                <a:lnTo>
                  <a:pt x="48" y="0"/>
                </a:lnTo>
                <a:lnTo>
                  <a:pt x="58" y="6"/>
                </a:lnTo>
                <a:lnTo>
                  <a:pt x="69" y="6"/>
                </a:lnTo>
                <a:lnTo>
                  <a:pt x="79" y="11"/>
                </a:lnTo>
                <a:lnTo>
                  <a:pt x="90" y="16"/>
                </a:lnTo>
                <a:lnTo>
                  <a:pt x="95" y="16"/>
                </a:lnTo>
                <a:lnTo>
                  <a:pt x="100" y="21"/>
                </a:lnTo>
                <a:lnTo>
                  <a:pt x="106" y="21"/>
                </a:lnTo>
                <a:lnTo>
                  <a:pt x="111" y="27"/>
                </a:lnTo>
                <a:lnTo>
                  <a:pt x="111" y="32"/>
                </a:lnTo>
                <a:lnTo>
                  <a:pt x="111" y="37"/>
                </a:lnTo>
                <a:lnTo>
                  <a:pt x="111" y="43"/>
                </a:lnTo>
                <a:lnTo>
                  <a:pt x="111" y="48"/>
                </a:lnTo>
                <a:lnTo>
                  <a:pt x="106" y="53"/>
                </a:lnTo>
                <a:lnTo>
                  <a:pt x="106" y="59"/>
                </a:lnTo>
                <a:lnTo>
                  <a:pt x="106" y="64"/>
                </a:lnTo>
                <a:lnTo>
                  <a:pt x="106" y="74"/>
                </a:lnTo>
                <a:lnTo>
                  <a:pt x="100" y="85"/>
                </a:lnTo>
                <a:lnTo>
                  <a:pt x="100" y="101"/>
                </a:lnTo>
                <a:lnTo>
                  <a:pt x="100" y="111"/>
                </a:lnTo>
                <a:lnTo>
                  <a:pt x="100" y="133"/>
                </a:lnTo>
                <a:lnTo>
                  <a:pt x="100" y="154"/>
                </a:lnTo>
                <a:lnTo>
                  <a:pt x="100" y="175"/>
                </a:lnTo>
                <a:lnTo>
                  <a:pt x="100" y="196"/>
                </a:lnTo>
                <a:lnTo>
                  <a:pt x="100" y="223"/>
                </a:lnTo>
                <a:lnTo>
                  <a:pt x="100" y="254"/>
                </a:lnTo>
                <a:lnTo>
                  <a:pt x="95" y="281"/>
                </a:lnTo>
                <a:lnTo>
                  <a:pt x="95" y="318"/>
                </a:lnTo>
                <a:lnTo>
                  <a:pt x="95" y="350"/>
                </a:lnTo>
                <a:lnTo>
                  <a:pt x="95" y="387"/>
                </a:lnTo>
                <a:lnTo>
                  <a:pt x="95" y="419"/>
                </a:lnTo>
                <a:lnTo>
                  <a:pt x="95" y="450"/>
                </a:lnTo>
                <a:lnTo>
                  <a:pt x="95" y="482"/>
                </a:lnTo>
                <a:lnTo>
                  <a:pt x="95" y="509"/>
                </a:lnTo>
                <a:lnTo>
                  <a:pt x="95" y="535"/>
                </a:lnTo>
                <a:lnTo>
                  <a:pt x="95" y="562"/>
                </a:lnTo>
                <a:lnTo>
                  <a:pt x="95" y="583"/>
                </a:lnTo>
                <a:lnTo>
                  <a:pt x="95" y="604"/>
                </a:lnTo>
                <a:lnTo>
                  <a:pt x="95" y="625"/>
                </a:lnTo>
                <a:lnTo>
                  <a:pt x="95" y="641"/>
                </a:lnTo>
                <a:lnTo>
                  <a:pt x="90" y="657"/>
                </a:lnTo>
                <a:lnTo>
                  <a:pt x="90" y="673"/>
                </a:lnTo>
                <a:lnTo>
                  <a:pt x="90" y="683"/>
                </a:lnTo>
                <a:lnTo>
                  <a:pt x="90" y="694"/>
                </a:lnTo>
                <a:lnTo>
                  <a:pt x="90" y="704"/>
                </a:lnTo>
                <a:lnTo>
                  <a:pt x="85" y="715"/>
                </a:lnTo>
                <a:lnTo>
                  <a:pt x="85" y="731"/>
                </a:lnTo>
                <a:lnTo>
                  <a:pt x="79" y="742"/>
                </a:lnTo>
                <a:lnTo>
                  <a:pt x="74" y="752"/>
                </a:lnTo>
                <a:lnTo>
                  <a:pt x="74" y="757"/>
                </a:lnTo>
                <a:lnTo>
                  <a:pt x="69" y="763"/>
                </a:lnTo>
                <a:lnTo>
                  <a:pt x="69" y="768"/>
                </a:lnTo>
                <a:lnTo>
                  <a:pt x="63" y="763"/>
                </a:lnTo>
                <a:lnTo>
                  <a:pt x="58" y="757"/>
                </a:lnTo>
                <a:lnTo>
                  <a:pt x="53" y="752"/>
                </a:lnTo>
                <a:lnTo>
                  <a:pt x="53" y="747"/>
                </a:lnTo>
                <a:lnTo>
                  <a:pt x="48" y="742"/>
                </a:lnTo>
                <a:lnTo>
                  <a:pt x="48" y="731"/>
                </a:lnTo>
                <a:lnTo>
                  <a:pt x="48" y="720"/>
                </a:lnTo>
                <a:lnTo>
                  <a:pt x="42" y="699"/>
                </a:lnTo>
                <a:lnTo>
                  <a:pt x="42" y="683"/>
                </a:lnTo>
                <a:lnTo>
                  <a:pt x="37" y="662"/>
                </a:lnTo>
                <a:lnTo>
                  <a:pt x="37" y="641"/>
                </a:lnTo>
                <a:lnTo>
                  <a:pt x="37" y="636"/>
                </a:lnTo>
                <a:lnTo>
                  <a:pt x="37" y="630"/>
                </a:lnTo>
                <a:lnTo>
                  <a:pt x="37" y="620"/>
                </a:lnTo>
                <a:lnTo>
                  <a:pt x="37" y="609"/>
                </a:lnTo>
                <a:lnTo>
                  <a:pt x="32" y="599"/>
                </a:lnTo>
                <a:lnTo>
                  <a:pt x="32" y="583"/>
                </a:lnTo>
                <a:lnTo>
                  <a:pt x="32" y="567"/>
                </a:lnTo>
                <a:lnTo>
                  <a:pt x="32" y="546"/>
                </a:lnTo>
                <a:lnTo>
                  <a:pt x="32" y="524"/>
                </a:lnTo>
                <a:lnTo>
                  <a:pt x="32" y="503"/>
                </a:lnTo>
                <a:lnTo>
                  <a:pt x="32" y="477"/>
                </a:lnTo>
                <a:lnTo>
                  <a:pt x="32" y="450"/>
                </a:lnTo>
                <a:lnTo>
                  <a:pt x="32" y="419"/>
                </a:lnTo>
                <a:lnTo>
                  <a:pt x="32" y="387"/>
                </a:lnTo>
                <a:lnTo>
                  <a:pt x="32" y="355"/>
                </a:lnTo>
                <a:lnTo>
                  <a:pt x="32" y="318"/>
                </a:lnTo>
                <a:lnTo>
                  <a:pt x="32" y="286"/>
                </a:lnTo>
                <a:lnTo>
                  <a:pt x="32" y="249"/>
                </a:lnTo>
                <a:lnTo>
                  <a:pt x="32" y="223"/>
                </a:lnTo>
                <a:lnTo>
                  <a:pt x="32" y="191"/>
                </a:lnTo>
                <a:lnTo>
                  <a:pt x="27" y="164"/>
                </a:lnTo>
                <a:lnTo>
                  <a:pt x="27" y="143"/>
                </a:lnTo>
                <a:lnTo>
                  <a:pt x="27" y="122"/>
                </a:lnTo>
                <a:lnTo>
                  <a:pt x="27" y="101"/>
                </a:lnTo>
                <a:lnTo>
                  <a:pt x="27" y="80"/>
                </a:lnTo>
                <a:lnTo>
                  <a:pt x="21" y="64"/>
                </a:lnTo>
                <a:lnTo>
                  <a:pt x="21" y="53"/>
                </a:lnTo>
                <a:lnTo>
                  <a:pt x="21" y="43"/>
                </a:lnTo>
                <a:lnTo>
                  <a:pt x="21" y="32"/>
                </a:lnTo>
                <a:lnTo>
                  <a:pt x="16" y="27"/>
                </a:lnTo>
                <a:lnTo>
                  <a:pt x="16" y="21"/>
                </a:lnTo>
                <a:lnTo>
                  <a:pt x="16" y="16"/>
                </a:lnTo>
                <a:lnTo>
                  <a:pt x="5" y="11"/>
                </a:lnTo>
                <a:lnTo>
                  <a:pt x="0" y="6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Freeform 85"/>
          <p:cNvSpPr/>
          <p:nvPr/>
        </p:nvSpPr>
        <p:spPr>
          <a:xfrm>
            <a:off x="4197985" y="5023485"/>
            <a:ext cx="1303655" cy="156845"/>
          </a:xfrm>
          <a:custGeom>
            <a:avLst/>
            <a:gdLst>
              <a:gd name="txL" fmla="*/ 0 w 575"/>
              <a:gd name="txT" fmla="*/ 0 h 69"/>
              <a:gd name="txR" fmla="*/ 575 w 575"/>
              <a:gd name="txB" fmla="*/ 69 h 69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575" h="69">
                <a:moveTo>
                  <a:pt x="554" y="11"/>
                </a:moveTo>
                <a:lnTo>
                  <a:pt x="565" y="16"/>
                </a:lnTo>
                <a:lnTo>
                  <a:pt x="570" y="16"/>
                </a:lnTo>
                <a:lnTo>
                  <a:pt x="575" y="21"/>
                </a:lnTo>
                <a:lnTo>
                  <a:pt x="575" y="27"/>
                </a:lnTo>
                <a:lnTo>
                  <a:pt x="575" y="32"/>
                </a:lnTo>
                <a:lnTo>
                  <a:pt x="570" y="32"/>
                </a:lnTo>
                <a:lnTo>
                  <a:pt x="565" y="37"/>
                </a:lnTo>
                <a:lnTo>
                  <a:pt x="560" y="37"/>
                </a:lnTo>
                <a:lnTo>
                  <a:pt x="554" y="42"/>
                </a:lnTo>
                <a:lnTo>
                  <a:pt x="544" y="42"/>
                </a:lnTo>
                <a:lnTo>
                  <a:pt x="538" y="42"/>
                </a:lnTo>
                <a:lnTo>
                  <a:pt x="528" y="42"/>
                </a:lnTo>
                <a:lnTo>
                  <a:pt x="517" y="42"/>
                </a:lnTo>
                <a:lnTo>
                  <a:pt x="502" y="42"/>
                </a:lnTo>
                <a:lnTo>
                  <a:pt x="491" y="42"/>
                </a:lnTo>
                <a:lnTo>
                  <a:pt x="470" y="42"/>
                </a:lnTo>
                <a:lnTo>
                  <a:pt x="454" y="42"/>
                </a:lnTo>
                <a:lnTo>
                  <a:pt x="428" y="48"/>
                </a:lnTo>
                <a:lnTo>
                  <a:pt x="407" y="48"/>
                </a:lnTo>
                <a:lnTo>
                  <a:pt x="375" y="48"/>
                </a:lnTo>
                <a:lnTo>
                  <a:pt x="343" y="48"/>
                </a:lnTo>
                <a:lnTo>
                  <a:pt x="312" y="53"/>
                </a:lnTo>
                <a:lnTo>
                  <a:pt x="275" y="53"/>
                </a:lnTo>
                <a:lnTo>
                  <a:pt x="233" y="58"/>
                </a:lnTo>
                <a:lnTo>
                  <a:pt x="196" y="64"/>
                </a:lnTo>
                <a:lnTo>
                  <a:pt x="159" y="64"/>
                </a:lnTo>
                <a:lnTo>
                  <a:pt x="127" y="69"/>
                </a:lnTo>
                <a:lnTo>
                  <a:pt x="95" y="69"/>
                </a:lnTo>
                <a:lnTo>
                  <a:pt x="69" y="69"/>
                </a:lnTo>
                <a:lnTo>
                  <a:pt x="43" y="69"/>
                </a:lnTo>
                <a:lnTo>
                  <a:pt x="22" y="69"/>
                </a:lnTo>
                <a:lnTo>
                  <a:pt x="0" y="69"/>
                </a:lnTo>
                <a:lnTo>
                  <a:pt x="0" y="37"/>
                </a:lnTo>
                <a:lnTo>
                  <a:pt x="16" y="37"/>
                </a:lnTo>
                <a:lnTo>
                  <a:pt x="37" y="37"/>
                </a:lnTo>
                <a:lnTo>
                  <a:pt x="58" y="37"/>
                </a:lnTo>
                <a:lnTo>
                  <a:pt x="80" y="37"/>
                </a:lnTo>
                <a:lnTo>
                  <a:pt x="85" y="37"/>
                </a:lnTo>
                <a:lnTo>
                  <a:pt x="90" y="37"/>
                </a:lnTo>
                <a:lnTo>
                  <a:pt x="101" y="32"/>
                </a:lnTo>
                <a:lnTo>
                  <a:pt x="106" y="32"/>
                </a:lnTo>
                <a:lnTo>
                  <a:pt x="117" y="32"/>
                </a:lnTo>
                <a:lnTo>
                  <a:pt x="132" y="32"/>
                </a:lnTo>
                <a:lnTo>
                  <a:pt x="143" y="32"/>
                </a:lnTo>
                <a:lnTo>
                  <a:pt x="159" y="32"/>
                </a:lnTo>
                <a:lnTo>
                  <a:pt x="169" y="27"/>
                </a:lnTo>
                <a:lnTo>
                  <a:pt x="185" y="27"/>
                </a:lnTo>
                <a:lnTo>
                  <a:pt x="206" y="27"/>
                </a:lnTo>
                <a:lnTo>
                  <a:pt x="222" y="27"/>
                </a:lnTo>
                <a:lnTo>
                  <a:pt x="243" y="21"/>
                </a:lnTo>
                <a:lnTo>
                  <a:pt x="264" y="21"/>
                </a:lnTo>
                <a:lnTo>
                  <a:pt x="285" y="21"/>
                </a:lnTo>
                <a:lnTo>
                  <a:pt x="306" y="16"/>
                </a:lnTo>
                <a:lnTo>
                  <a:pt x="333" y="16"/>
                </a:lnTo>
                <a:lnTo>
                  <a:pt x="354" y="16"/>
                </a:lnTo>
                <a:lnTo>
                  <a:pt x="375" y="11"/>
                </a:lnTo>
                <a:lnTo>
                  <a:pt x="391" y="11"/>
                </a:lnTo>
                <a:lnTo>
                  <a:pt x="412" y="11"/>
                </a:lnTo>
                <a:lnTo>
                  <a:pt x="428" y="11"/>
                </a:lnTo>
                <a:lnTo>
                  <a:pt x="443" y="5"/>
                </a:lnTo>
                <a:lnTo>
                  <a:pt x="454" y="5"/>
                </a:lnTo>
                <a:lnTo>
                  <a:pt x="470" y="5"/>
                </a:lnTo>
                <a:lnTo>
                  <a:pt x="480" y="5"/>
                </a:lnTo>
                <a:lnTo>
                  <a:pt x="491" y="5"/>
                </a:lnTo>
                <a:lnTo>
                  <a:pt x="496" y="5"/>
                </a:lnTo>
                <a:lnTo>
                  <a:pt x="507" y="0"/>
                </a:lnTo>
                <a:lnTo>
                  <a:pt x="512" y="0"/>
                </a:lnTo>
                <a:lnTo>
                  <a:pt x="517" y="0"/>
                </a:lnTo>
                <a:lnTo>
                  <a:pt x="528" y="0"/>
                </a:lnTo>
                <a:lnTo>
                  <a:pt x="538" y="5"/>
                </a:lnTo>
                <a:lnTo>
                  <a:pt x="544" y="5"/>
                </a:lnTo>
                <a:lnTo>
                  <a:pt x="554" y="11"/>
                </a:ln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Freeform 86"/>
          <p:cNvSpPr/>
          <p:nvPr/>
        </p:nvSpPr>
        <p:spPr>
          <a:xfrm>
            <a:off x="5285740" y="4688205"/>
            <a:ext cx="408305" cy="383540"/>
          </a:xfrm>
          <a:custGeom>
            <a:avLst/>
            <a:gdLst>
              <a:gd name="txL" fmla="*/ 0 w 10000"/>
              <a:gd name="txT" fmla="*/ 0 h 9655"/>
              <a:gd name="txR" fmla="*/ 10000 w 10000"/>
              <a:gd name="txB" fmla="*/ 9655 h 9655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000" h="9655">
                <a:moveTo>
                  <a:pt x="2393" y="571"/>
                </a:moveTo>
                <a:lnTo>
                  <a:pt x="2393" y="571"/>
                </a:lnTo>
                <a:lnTo>
                  <a:pt x="2058" y="284"/>
                </a:lnTo>
                <a:lnTo>
                  <a:pt x="9113" y="0"/>
                </a:lnTo>
                <a:cubicBezTo>
                  <a:pt x="9211" y="94"/>
                  <a:pt x="9289" y="188"/>
                  <a:pt x="9393" y="284"/>
                </a:cubicBezTo>
                <a:lnTo>
                  <a:pt x="9666" y="284"/>
                </a:lnTo>
                <a:lnTo>
                  <a:pt x="9666" y="571"/>
                </a:lnTo>
                <a:lnTo>
                  <a:pt x="10000" y="571"/>
                </a:lnTo>
                <a:lnTo>
                  <a:pt x="9666" y="912"/>
                </a:lnTo>
                <a:lnTo>
                  <a:pt x="9393" y="1199"/>
                </a:lnTo>
                <a:cubicBezTo>
                  <a:pt x="9289" y="1293"/>
                  <a:pt x="9211" y="1389"/>
                  <a:pt x="9113" y="1485"/>
                </a:cubicBezTo>
                <a:lnTo>
                  <a:pt x="8831" y="1485"/>
                </a:lnTo>
                <a:lnTo>
                  <a:pt x="8499" y="1485"/>
                </a:lnTo>
                <a:cubicBezTo>
                  <a:pt x="8401" y="1599"/>
                  <a:pt x="8326" y="1712"/>
                  <a:pt x="8223" y="1826"/>
                </a:cubicBezTo>
                <a:lnTo>
                  <a:pt x="7936" y="1826"/>
                </a:lnTo>
                <a:lnTo>
                  <a:pt x="7936" y="2113"/>
                </a:lnTo>
                <a:cubicBezTo>
                  <a:pt x="7859" y="2209"/>
                  <a:pt x="7759" y="2302"/>
                  <a:pt x="7666" y="2397"/>
                </a:cubicBezTo>
                <a:cubicBezTo>
                  <a:pt x="7559" y="2493"/>
                  <a:pt x="7451" y="2589"/>
                  <a:pt x="7337" y="2686"/>
                </a:cubicBezTo>
                <a:cubicBezTo>
                  <a:pt x="7233" y="2895"/>
                  <a:pt x="7151" y="3104"/>
                  <a:pt x="7054" y="3314"/>
                </a:cubicBezTo>
                <a:cubicBezTo>
                  <a:pt x="6966" y="3408"/>
                  <a:pt x="6873" y="3503"/>
                  <a:pt x="6786" y="3598"/>
                </a:cubicBezTo>
                <a:cubicBezTo>
                  <a:pt x="6579" y="3808"/>
                  <a:pt x="6370" y="4018"/>
                  <a:pt x="6175" y="4227"/>
                </a:cubicBezTo>
                <a:cubicBezTo>
                  <a:pt x="6076" y="4419"/>
                  <a:pt x="5987" y="4606"/>
                  <a:pt x="5890" y="4799"/>
                </a:cubicBezTo>
                <a:cubicBezTo>
                  <a:pt x="5798" y="5008"/>
                  <a:pt x="5711" y="5218"/>
                  <a:pt x="5616" y="5428"/>
                </a:cubicBezTo>
                <a:cubicBezTo>
                  <a:pt x="5511" y="5637"/>
                  <a:pt x="5399" y="5846"/>
                  <a:pt x="5285" y="6056"/>
                </a:cubicBezTo>
                <a:lnTo>
                  <a:pt x="4725" y="6969"/>
                </a:lnTo>
                <a:cubicBezTo>
                  <a:pt x="4635" y="7161"/>
                  <a:pt x="4537" y="7350"/>
                  <a:pt x="4450" y="7541"/>
                </a:cubicBezTo>
                <a:lnTo>
                  <a:pt x="3837" y="8454"/>
                </a:lnTo>
                <a:cubicBezTo>
                  <a:pt x="3635" y="8760"/>
                  <a:pt x="3439" y="9065"/>
                  <a:pt x="3227" y="9371"/>
                </a:cubicBezTo>
                <a:lnTo>
                  <a:pt x="0" y="9655"/>
                </a:lnTo>
                <a:cubicBezTo>
                  <a:pt x="215" y="9350"/>
                  <a:pt x="422" y="9045"/>
                  <a:pt x="626" y="8742"/>
                </a:cubicBezTo>
                <a:cubicBezTo>
                  <a:pt x="722" y="8437"/>
                  <a:pt x="811" y="8131"/>
                  <a:pt x="906" y="7825"/>
                </a:cubicBezTo>
                <a:cubicBezTo>
                  <a:pt x="1005" y="7541"/>
                  <a:pt x="1119" y="7253"/>
                  <a:pt x="1235" y="6969"/>
                </a:cubicBezTo>
                <a:cubicBezTo>
                  <a:pt x="1325" y="6665"/>
                  <a:pt x="1416" y="6359"/>
                  <a:pt x="1517" y="6056"/>
                </a:cubicBezTo>
                <a:cubicBezTo>
                  <a:pt x="1612" y="5751"/>
                  <a:pt x="1696" y="5445"/>
                  <a:pt x="1792" y="5140"/>
                </a:cubicBezTo>
                <a:cubicBezTo>
                  <a:pt x="1878" y="4930"/>
                  <a:pt x="1972" y="4722"/>
                  <a:pt x="2058" y="4512"/>
                </a:cubicBezTo>
                <a:lnTo>
                  <a:pt x="2393" y="3943"/>
                </a:lnTo>
                <a:lnTo>
                  <a:pt x="2393" y="3314"/>
                </a:lnTo>
                <a:cubicBezTo>
                  <a:pt x="2489" y="3009"/>
                  <a:pt x="2588" y="2703"/>
                  <a:pt x="2678" y="2397"/>
                </a:cubicBezTo>
                <a:lnTo>
                  <a:pt x="2678" y="1485"/>
                </a:lnTo>
                <a:lnTo>
                  <a:pt x="2678" y="912"/>
                </a:lnTo>
                <a:cubicBezTo>
                  <a:pt x="2588" y="799"/>
                  <a:pt x="2489" y="686"/>
                  <a:pt x="2393" y="571"/>
                </a:cubicBez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8" name="Freeform 86"/>
          <p:cNvSpPr/>
          <p:nvPr/>
        </p:nvSpPr>
        <p:spPr>
          <a:xfrm>
            <a:off x="4102735" y="4578985"/>
            <a:ext cx="1566545" cy="203835"/>
          </a:xfrm>
          <a:custGeom>
            <a:avLst/>
            <a:gdLst>
              <a:gd name="txL" fmla="*/ 0 w 9927"/>
              <a:gd name="txT" fmla="*/ 0 h 10000"/>
              <a:gd name="txR" fmla="*/ 9927 w 9927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9927" h="10000">
                <a:moveTo>
                  <a:pt x="8117" y="6443"/>
                </a:moveTo>
                <a:lnTo>
                  <a:pt x="8117" y="6443"/>
                </a:lnTo>
                <a:cubicBezTo>
                  <a:pt x="8089" y="6260"/>
                  <a:pt x="8060" y="6075"/>
                  <a:pt x="8031" y="5889"/>
                </a:cubicBezTo>
                <a:lnTo>
                  <a:pt x="7888" y="5889"/>
                </a:lnTo>
                <a:lnTo>
                  <a:pt x="7815" y="5889"/>
                </a:lnTo>
                <a:lnTo>
                  <a:pt x="7585" y="5889"/>
                </a:lnTo>
                <a:lnTo>
                  <a:pt x="7428" y="5889"/>
                </a:lnTo>
                <a:lnTo>
                  <a:pt x="7198" y="5889"/>
                </a:lnTo>
                <a:lnTo>
                  <a:pt x="6897" y="5889"/>
                </a:lnTo>
                <a:lnTo>
                  <a:pt x="6752" y="5889"/>
                </a:lnTo>
                <a:lnTo>
                  <a:pt x="6522" y="5889"/>
                </a:lnTo>
                <a:lnTo>
                  <a:pt x="6292" y="6443"/>
                </a:lnTo>
                <a:lnTo>
                  <a:pt x="5991" y="6443"/>
                </a:lnTo>
                <a:lnTo>
                  <a:pt x="5689" y="6443"/>
                </a:lnTo>
                <a:lnTo>
                  <a:pt x="5388" y="6443"/>
                </a:lnTo>
                <a:lnTo>
                  <a:pt x="4999" y="7110"/>
                </a:lnTo>
                <a:lnTo>
                  <a:pt x="4555" y="7110"/>
                </a:lnTo>
                <a:lnTo>
                  <a:pt x="4095" y="7666"/>
                </a:lnTo>
                <a:lnTo>
                  <a:pt x="3635" y="7666"/>
                </a:lnTo>
                <a:lnTo>
                  <a:pt x="3117" y="8219"/>
                </a:lnTo>
                <a:lnTo>
                  <a:pt x="2586" y="8219"/>
                </a:lnTo>
                <a:lnTo>
                  <a:pt x="1969" y="8889"/>
                </a:lnTo>
                <a:lnTo>
                  <a:pt x="1365" y="9448"/>
                </a:lnTo>
                <a:lnTo>
                  <a:pt x="690" y="9448"/>
                </a:lnTo>
                <a:lnTo>
                  <a:pt x="0" y="10000"/>
                </a:lnTo>
                <a:lnTo>
                  <a:pt x="0" y="6443"/>
                </a:lnTo>
                <a:lnTo>
                  <a:pt x="86" y="6443"/>
                </a:lnTo>
                <a:lnTo>
                  <a:pt x="230" y="6443"/>
                </a:lnTo>
                <a:cubicBezTo>
                  <a:pt x="282" y="6260"/>
                  <a:pt x="336" y="6076"/>
                  <a:pt x="388" y="5889"/>
                </a:cubicBezTo>
                <a:lnTo>
                  <a:pt x="532" y="5889"/>
                </a:lnTo>
                <a:lnTo>
                  <a:pt x="761" y="5889"/>
                </a:lnTo>
                <a:lnTo>
                  <a:pt x="920" y="5889"/>
                </a:lnTo>
                <a:lnTo>
                  <a:pt x="1135" y="5889"/>
                </a:lnTo>
                <a:lnTo>
                  <a:pt x="1365" y="5889"/>
                </a:lnTo>
                <a:lnTo>
                  <a:pt x="1595" y="5335"/>
                </a:lnTo>
                <a:lnTo>
                  <a:pt x="1825" y="5335"/>
                </a:lnTo>
                <a:lnTo>
                  <a:pt x="2126" y="5335"/>
                </a:lnTo>
                <a:lnTo>
                  <a:pt x="2428" y="5335"/>
                </a:lnTo>
                <a:cubicBezTo>
                  <a:pt x="2529" y="5112"/>
                  <a:pt x="2629" y="4888"/>
                  <a:pt x="2730" y="4665"/>
                </a:cubicBezTo>
                <a:lnTo>
                  <a:pt x="3032" y="4665"/>
                </a:lnTo>
                <a:lnTo>
                  <a:pt x="3333" y="4112"/>
                </a:lnTo>
                <a:lnTo>
                  <a:pt x="3721" y="4112"/>
                </a:lnTo>
                <a:lnTo>
                  <a:pt x="4095" y="4112"/>
                </a:lnTo>
                <a:lnTo>
                  <a:pt x="4396" y="3556"/>
                </a:lnTo>
                <a:lnTo>
                  <a:pt x="4698" y="3556"/>
                </a:lnTo>
                <a:lnTo>
                  <a:pt x="4999" y="3556"/>
                </a:lnTo>
                <a:lnTo>
                  <a:pt x="5301" y="3556"/>
                </a:lnTo>
                <a:lnTo>
                  <a:pt x="5618" y="3000"/>
                </a:lnTo>
                <a:lnTo>
                  <a:pt x="5833" y="3000"/>
                </a:lnTo>
                <a:lnTo>
                  <a:pt x="6063" y="3000"/>
                </a:lnTo>
                <a:lnTo>
                  <a:pt x="6292" y="3000"/>
                </a:lnTo>
                <a:cubicBezTo>
                  <a:pt x="6369" y="2779"/>
                  <a:pt x="6445" y="2558"/>
                  <a:pt x="6522" y="2337"/>
                </a:cubicBezTo>
                <a:lnTo>
                  <a:pt x="6667" y="2337"/>
                </a:lnTo>
                <a:lnTo>
                  <a:pt x="6824" y="2337"/>
                </a:lnTo>
                <a:lnTo>
                  <a:pt x="6968" y="2337"/>
                </a:lnTo>
                <a:lnTo>
                  <a:pt x="7127" y="2337"/>
                </a:lnTo>
                <a:lnTo>
                  <a:pt x="7198" y="2337"/>
                </a:lnTo>
                <a:cubicBezTo>
                  <a:pt x="7251" y="2150"/>
                  <a:pt x="7303" y="1963"/>
                  <a:pt x="7356" y="1776"/>
                </a:cubicBezTo>
                <a:lnTo>
                  <a:pt x="7658" y="1776"/>
                </a:lnTo>
                <a:lnTo>
                  <a:pt x="7730" y="1776"/>
                </a:lnTo>
                <a:lnTo>
                  <a:pt x="7888" y="1776"/>
                </a:lnTo>
                <a:cubicBezTo>
                  <a:pt x="7912" y="1592"/>
                  <a:pt x="7935" y="1408"/>
                  <a:pt x="7960" y="1221"/>
                </a:cubicBezTo>
                <a:lnTo>
                  <a:pt x="8031" y="1221"/>
                </a:lnTo>
                <a:lnTo>
                  <a:pt x="8117" y="1221"/>
                </a:lnTo>
                <a:cubicBezTo>
                  <a:pt x="8141" y="1001"/>
                  <a:pt x="8165" y="776"/>
                  <a:pt x="8190" y="556"/>
                </a:cubicBezTo>
                <a:lnTo>
                  <a:pt x="8261" y="556"/>
                </a:lnTo>
                <a:cubicBezTo>
                  <a:pt x="8285" y="371"/>
                  <a:pt x="8309" y="184"/>
                  <a:pt x="8333" y="0"/>
                </a:cubicBezTo>
                <a:lnTo>
                  <a:pt x="8420" y="0"/>
                </a:lnTo>
                <a:lnTo>
                  <a:pt x="8491" y="0"/>
                </a:lnTo>
                <a:lnTo>
                  <a:pt x="8563" y="0"/>
                </a:lnTo>
                <a:lnTo>
                  <a:pt x="8649" y="0"/>
                </a:lnTo>
                <a:cubicBezTo>
                  <a:pt x="8673" y="184"/>
                  <a:pt x="8697" y="371"/>
                  <a:pt x="8721" y="556"/>
                </a:cubicBezTo>
                <a:lnTo>
                  <a:pt x="8793" y="556"/>
                </a:lnTo>
                <a:cubicBezTo>
                  <a:pt x="8845" y="780"/>
                  <a:pt x="8899" y="999"/>
                  <a:pt x="8951" y="1221"/>
                </a:cubicBezTo>
                <a:cubicBezTo>
                  <a:pt x="8998" y="1408"/>
                  <a:pt x="9047" y="1592"/>
                  <a:pt x="9094" y="1776"/>
                </a:cubicBezTo>
                <a:cubicBezTo>
                  <a:pt x="9195" y="2182"/>
                  <a:pt x="9295" y="2594"/>
                  <a:pt x="9396" y="3000"/>
                </a:cubicBezTo>
                <a:cubicBezTo>
                  <a:pt x="9448" y="3187"/>
                  <a:pt x="9502" y="3368"/>
                  <a:pt x="9554" y="3556"/>
                </a:cubicBezTo>
                <a:cubicBezTo>
                  <a:pt x="9578" y="3743"/>
                  <a:pt x="9602" y="3928"/>
                  <a:pt x="9626" y="4112"/>
                </a:cubicBezTo>
                <a:cubicBezTo>
                  <a:pt x="9678" y="4298"/>
                  <a:pt x="9732" y="4480"/>
                  <a:pt x="9784" y="4665"/>
                </a:cubicBezTo>
                <a:cubicBezTo>
                  <a:pt x="9808" y="4889"/>
                  <a:pt x="9832" y="5112"/>
                  <a:pt x="9856" y="5335"/>
                </a:cubicBezTo>
                <a:cubicBezTo>
                  <a:pt x="9880" y="5522"/>
                  <a:pt x="9903" y="5701"/>
                  <a:pt x="9927" y="5889"/>
                </a:cubicBezTo>
                <a:cubicBezTo>
                  <a:pt x="9649" y="6185"/>
                  <a:pt x="8492" y="7018"/>
                  <a:pt x="8190" y="7110"/>
                </a:cubicBezTo>
                <a:cubicBezTo>
                  <a:pt x="8165" y="6887"/>
                  <a:pt x="8141" y="6667"/>
                  <a:pt x="8117" y="6443"/>
                </a:cubicBezTo>
              </a:path>
            </a:pathLst>
          </a:custGeom>
          <a:solidFill>
            <a:srgbClr val="FF0000"/>
          </a:solidFill>
          <a:ln w="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9" name="组合 118"/>
          <p:cNvGrpSpPr/>
          <p:nvPr/>
        </p:nvGrpSpPr>
        <p:grpSpPr>
          <a:xfrm>
            <a:off x="6296025" y="4387215"/>
            <a:ext cx="1812290" cy="1272540"/>
            <a:chOff x="9738" y="6529"/>
            <a:chExt cx="3905" cy="2741"/>
          </a:xfrm>
          <a:solidFill>
            <a:schemeClr val="bg1">
              <a:lumMod val="50000"/>
            </a:schemeClr>
          </a:solidFill>
        </p:grpSpPr>
        <p:sp>
          <p:nvSpPr>
            <p:cNvPr id="107" name="Freeform 402"/>
            <p:cNvSpPr/>
            <p:nvPr/>
          </p:nvSpPr>
          <p:spPr bwMode="auto">
            <a:xfrm>
              <a:off x="9738" y="6529"/>
              <a:ext cx="2079" cy="2717"/>
            </a:xfrm>
            <a:custGeom>
              <a:avLst/>
              <a:gdLst>
                <a:gd name="T0" fmla="*/ 0 w 396"/>
                <a:gd name="T1" fmla="*/ 412 h 420"/>
                <a:gd name="T2" fmla="*/ 8 w 396"/>
                <a:gd name="T3" fmla="*/ 404 h 420"/>
                <a:gd name="T4" fmla="*/ 20 w 396"/>
                <a:gd name="T5" fmla="*/ 396 h 420"/>
                <a:gd name="T6" fmla="*/ 36 w 396"/>
                <a:gd name="T7" fmla="*/ 384 h 420"/>
                <a:gd name="T8" fmla="*/ 60 w 396"/>
                <a:gd name="T9" fmla="*/ 372 h 420"/>
                <a:gd name="T10" fmla="*/ 88 w 396"/>
                <a:gd name="T11" fmla="*/ 352 h 420"/>
                <a:gd name="T12" fmla="*/ 116 w 396"/>
                <a:gd name="T13" fmla="*/ 332 h 420"/>
                <a:gd name="T14" fmla="*/ 148 w 396"/>
                <a:gd name="T15" fmla="*/ 304 h 420"/>
                <a:gd name="T16" fmla="*/ 196 w 396"/>
                <a:gd name="T17" fmla="*/ 256 h 420"/>
                <a:gd name="T18" fmla="*/ 236 w 396"/>
                <a:gd name="T19" fmla="*/ 212 h 420"/>
                <a:gd name="T20" fmla="*/ 260 w 396"/>
                <a:gd name="T21" fmla="*/ 180 h 420"/>
                <a:gd name="T22" fmla="*/ 284 w 396"/>
                <a:gd name="T23" fmla="*/ 136 h 420"/>
                <a:gd name="T24" fmla="*/ 304 w 396"/>
                <a:gd name="T25" fmla="*/ 88 h 420"/>
                <a:gd name="T26" fmla="*/ 312 w 396"/>
                <a:gd name="T27" fmla="*/ 52 h 420"/>
                <a:gd name="T28" fmla="*/ 312 w 396"/>
                <a:gd name="T29" fmla="*/ 28 h 420"/>
                <a:gd name="T30" fmla="*/ 308 w 396"/>
                <a:gd name="T31" fmla="*/ 16 h 420"/>
                <a:gd name="T32" fmla="*/ 308 w 396"/>
                <a:gd name="T33" fmla="*/ 8 h 420"/>
                <a:gd name="T34" fmla="*/ 320 w 396"/>
                <a:gd name="T35" fmla="*/ 4 h 420"/>
                <a:gd name="T36" fmla="*/ 340 w 396"/>
                <a:gd name="T37" fmla="*/ 4 h 420"/>
                <a:gd name="T38" fmla="*/ 360 w 396"/>
                <a:gd name="T39" fmla="*/ 12 h 420"/>
                <a:gd name="T40" fmla="*/ 376 w 396"/>
                <a:gd name="T41" fmla="*/ 20 h 420"/>
                <a:gd name="T42" fmla="*/ 392 w 396"/>
                <a:gd name="T43" fmla="*/ 32 h 420"/>
                <a:gd name="T44" fmla="*/ 396 w 396"/>
                <a:gd name="T45" fmla="*/ 44 h 420"/>
                <a:gd name="T46" fmla="*/ 396 w 396"/>
                <a:gd name="T47" fmla="*/ 52 h 420"/>
                <a:gd name="T48" fmla="*/ 392 w 396"/>
                <a:gd name="T49" fmla="*/ 60 h 420"/>
                <a:gd name="T50" fmla="*/ 384 w 396"/>
                <a:gd name="T51" fmla="*/ 76 h 420"/>
                <a:gd name="T52" fmla="*/ 376 w 396"/>
                <a:gd name="T53" fmla="*/ 100 h 420"/>
                <a:gd name="T54" fmla="*/ 356 w 396"/>
                <a:gd name="T55" fmla="*/ 140 h 420"/>
                <a:gd name="T56" fmla="*/ 320 w 396"/>
                <a:gd name="T57" fmla="*/ 192 h 420"/>
                <a:gd name="T58" fmla="*/ 280 w 396"/>
                <a:gd name="T59" fmla="*/ 244 h 420"/>
                <a:gd name="T60" fmla="*/ 228 w 396"/>
                <a:gd name="T61" fmla="*/ 296 h 420"/>
                <a:gd name="T62" fmla="*/ 184 w 396"/>
                <a:gd name="T63" fmla="*/ 336 h 420"/>
                <a:gd name="T64" fmla="*/ 156 w 396"/>
                <a:gd name="T65" fmla="*/ 360 h 420"/>
                <a:gd name="T66" fmla="*/ 128 w 396"/>
                <a:gd name="T67" fmla="*/ 376 h 420"/>
                <a:gd name="T68" fmla="*/ 104 w 396"/>
                <a:gd name="T69" fmla="*/ 388 h 420"/>
                <a:gd name="T70" fmla="*/ 72 w 396"/>
                <a:gd name="T71" fmla="*/ 404 h 420"/>
                <a:gd name="T72" fmla="*/ 36 w 396"/>
                <a:gd name="T73" fmla="*/ 416 h 420"/>
                <a:gd name="T74" fmla="*/ 16 w 396"/>
                <a:gd name="T75" fmla="*/ 420 h 420"/>
                <a:gd name="T76" fmla="*/ 4 w 396"/>
                <a:gd name="T77" fmla="*/ 416 h 420"/>
                <a:gd name="T78" fmla="*/ 0 w 396"/>
                <a:gd name="T79" fmla="*/ 41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6" h="420">
                  <a:moveTo>
                    <a:pt x="0" y="412"/>
                  </a:moveTo>
                  <a:lnTo>
                    <a:pt x="0" y="412"/>
                  </a:lnTo>
                  <a:lnTo>
                    <a:pt x="4" y="408"/>
                  </a:lnTo>
                  <a:lnTo>
                    <a:pt x="8" y="404"/>
                  </a:lnTo>
                  <a:lnTo>
                    <a:pt x="12" y="400"/>
                  </a:lnTo>
                  <a:lnTo>
                    <a:pt x="20" y="396"/>
                  </a:lnTo>
                  <a:lnTo>
                    <a:pt x="28" y="388"/>
                  </a:lnTo>
                  <a:lnTo>
                    <a:pt x="36" y="384"/>
                  </a:lnTo>
                  <a:lnTo>
                    <a:pt x="48" y="380"/>
                  </a:lnTo>
                  <a:lnTo>
                    <a:pt x="60" y="372"/>
                  </a:lnTo>
                  <a:lnTo>
                    <a:pt x="72" y="364"/>
                  </a:lnTo>
                  <a:lnTo>
                    <a:pt x="88" y="352"/>
                  </a:lnTo>
                  <a:lnTo>
                    <a:pt x="100" y="344"/>
                  </a:lnTo>
                  <a:lnTo>
                    <a:pt x="116" y="332"/>
                  </a:lnTo>
                  <a:lnTo>
                    <a:pt x="132" y="316"/>
                  </a:lnTo>
                  <a:lnTo>
                    <a:pt x="148" y="304"/>
                  </a:lnTo>
                  <a:lnTo>
                    <a:pt x="168" y="288"/>
                  </a:lnTo>
                  <a:lnTo>
                    <a:pt x="196" y="256"/>
                  </a:lnTo>
                  <a:lnTo>
                    <a:pt x="224" y="224"/>
                  </a:lnTo>
                  <a:lnTo>
                    <a:pt x="236" y="212"/>
                  </a:lnTo>
                  <a:lnTo>
                    <a:pt x="248" y="196"/>
                  </a:lnTo>
                  <a:lnTo>
                    <a:pt x="260" y="180"/>
                  </a:lnTo>
                  <a:lnTo>
                    <a:pt x="268" y="164"/>
                  </a:lnTo>
                  <a:lnTo>
                    <a:pt x="284" y="136"/>
                  </a:lnTo>
                  <a:lnTo>
                    <a:pt x="296" y="112"/>
                  </a:lnTo>
                  <a:lnTo>
                    <a:pt x="304" y="88"/>
                  </a:lnTo>
                  <a:lnTo>
                    <a:pt x="312" y="68"/>
                  </a:lnTo>
                  <a:lnTo>
                    <a:pt x="312" y="52"/>
                  </a:lnTo>
                  <a:lnTo>
                    <a:pt x="316" y="40"/>
                  </a:lnTo>
                  <a:lnTo>
                    <a:pt x="312" y="28"/>
                  </a:lnTo>
                  <a:lnTo>
                    <a:pt x="312" y="20"/>
                  </a:lnTo>
                  <a:lnTo>
                    <a:pt x="308" y="16"/>
                  </a:lnTo>
                  <a:lnTo>
                    <a:pt x="308" y="12"/>
                  </a:lnTo>
                  <a:lnTo>
                    <a:pt x="308" y="8"/>
                  </a:lnTo>
                  <a:lnTo>
                    <a:pt x="312" y="4"/>
                  </a:lnTo>
                  <a:lnTo>
                    <a:pt x="320" y="4"/>
                  </a:lnTo>
                  <a:lnTo>
                    <a:pt x="328" y="0"/>
                  </a:lnTo>
                  <a:lnTo>
                    <a:pt x="340" y="4"/>
                  </a:lnTo>
                  <a:lnTo>
                    <a:pt x="348" y="8"/>
                  </a:lnTo>
                  <a:lnTo>
                    <a:pt x="360" y="12"/>
                  </a:lnTo>
                  <a:lnTo>
                    <a:pt x="368" y="16"/>
                  </a:lnTo>
                  <a:lnTo>
                    <a:pt x="376" y="20"/>
                  </a:lnTo>
                  <a:lnTo>
                    <a:pt x="384" y="28"/>
                  </a:lnTo>
                  <a:lnTo>
                    <a:pt x="392" y="32"/>
                  </a:lnTo>
                  <a:lnTo>
                    <a:pt x="396" y="36"/>
                  </a:lnTo>
                  <a:lnTo>
                    <a:pt x="396" y="44"/>
                  </a:lnTo>
                  <a:lnTo>
                    <a:pt x="396" y="48"/>
                  </a:lnTo>
                  <a:lnTo>
                    <a:pt x="396" y="52"/>
                  </a:lnTo>
                  <a:lnTo>
                    <a:pt x="392" y="56"/>
                  </a:lnTo>
                  <a:lnTo>
                    <a:pt x="392" y="60"/>
                  </a:lnTo>
                  <a:lnTo>
                    <a:pt x="388" y="68"/>
                  </a:lnTo>
                  <a:lnTo>
                    <a:pt x="384" y="76"/>
                  </a:lnTo>
                  <a:lnTo>
                    <a:pt x="380" y="88"/>
                  </a:lnTo>
                  <a:lnTo>
                    <a:pt x="376" y="100"/>
                  </a:lnTo>
                  <a:lnTo>
                    <a:pt x="368" y="112"/>
                  </a:lnTo>
                  <a:lnTo>
                    <a:pt x="356" y="140"/>
                  </a:lnTo>
                  <a:lnTo>
                    <a:pt x="340" y="164"/>
                  </a:lnTo>
                  <a:lnTo>
                    <a:pt x="320" y="192"/>
                  </a:lnTo>
                  <a:lnTo>
                    <a:pt x="300" y="220"/>
                  </a:lnTo>
                  <a:lnTo>
                    <a:pt x="280" y="244"/>
                  </a:lnTo>
                  <a:lnTo>
                    <a:pt x="256" y="272"/>
                  </a:lnTo>
                  <a:lnTo>
                    <a:pt x="228" y="296"/>
                  </a:lnTo>
                  <a:lnTo>
                    <a:pt x="200" y="324"/>
                  </a:lnTo>
                  <a:lnTo>
                    <a:pt x="184" y="336"/>
                  </a:lnTo>
                  <a:lnTo>
                    <a:pt x="168" y="348"/>
                  </a:lnTo>
                  <a:lnTo>
                    <a:pt x="156" y="360"/>
                  </a:lnTo>
                  <a:lnTo>
                    <a:pt x="140" y="368"/>
                  </a:lnTo>
                  <a:lnTo>
                    <a:pt x="128" y="376"/>
                  </a:lnTo>
                  <a:lnTo>
                    <a:pt x="116" y="384"/>
                  </a:lnTo>
                  <a:lnTo>
                    <a:pt x="104" y="388"/>
                  </a:lnTo>
                  <a:lnTo>
                    <a:pt x="92" y="396"/>
                  </a:lnTo>
                  <a:lnTo>
                    <a:pt x="72" y="404"/>
                  </a:lnTo>
                  <a:lnTo>
                    <a:pt x="52" y="412"/>
                  </a:lnTo>
                  <a:lnTo>
                    <a:pt x="36" y="416"/>
                  </a:lnTo>
                  <a:lnTo>
                    <a:pt x="24" y="420"/>
                  </a:lnTo>
                  <a:lnTo>
                    <a:pt x="16" y="420"/>
                  </a:lnTo>
                  <a:lnTo>
                    <a:pt x="8" y="420"/>
                  </a:lnTo>
                  <a:lnTo>
                    <a:pt x="4" y="416"/>
                  </a:lnTo>
                  <a:lnTo>
                    <a:pt x="0" y="412"/>
                  </a:lnTo>
                  <a:lnTo>
                    <a:pt x="0" y="412"/>
                  </a:lnTo>
                </a:path>
              </a:pathLst>
            </a:custGeom>
            <a:grpFill/>
            <a:ln w="1905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Freeform 403"/>
            <p:cNvSpPr/>
            <p:nvPr/>
          </p:nvSpPr>
          <p:spPr bwMode="auto">
            <a:xfrm>
              <a:off x="11249" y="7382"/>
              <a:ext cx="2394" cy="1889"/>
            </a:xfrm>
            <a:custGeom>
              <a:avLst/>
              <a:gdLst>
                <a:gd name="T0" fmla="*/ 456 w 456"/>
                <a:gd name="T1" fmla="*/ 268 h 292"/>
                <a:gd name="T2" fmla="*/ 456 w 456"/>
                <a:gd name="T3" fmla="*/ 272 h 292"/>
                <a:gd name="T4" fmla="*/ 452 w 456"/>
                <a:gd name="T5" fmla="*/ 276 h 292"/>
                <a:gd name="T6" fmla="*/ 448 w 456"/>
                <a:gd name="T7" fmla="*/ 276 h 292"/>
                <a:gd name="T8" fmla="*/ 440 w 456"/>
                <a:gd name="T9" fmla="*/ 280 h 292"/>
                <a:gd name="T10" fmla="*/ 432 w 456"/>
                <a:gd name="T11" fmla="*/ 280 h 292"/>
                <a:gd name="T12" fmla="*/ 420 w 456"/>
                <a:gd name="T13" fmla="*/ 284 h 292"/>
                <a:gd name="T14" fmla="*/ 408 w 456"/>
                <a:gd name="T15" fmla="*/ 284 h 292"/>
                <a:gd name="T16" fmla="*/ 392 w 456"/>
                <a:gd name="T17" fmla="*/ 288 h 292"/>
                <a:gd name="T18" fmla="*/ 376 w 456"/>
                <a:gd name="T19" fmla="*/ 288 h 292"/>
                <a:gd name="T20" fmla="*/ 360 w 456"/>
                <a:gd name="T21" fmla="*/ 288 h 292"/>
                <a:gd name="T22" fmla="*/ 348 w 456"/>
                <a:gd name="T23" fmla="*/ 292 h 292"/>
                <a:gd name="T24" fmla="*/ 336 w 456"/>
                <a:gd name="T25" fmla="*/ 292 h 292"/>
                <a:gd name="T26" fmla="*/ 324 w 456"/>
                <a:gd name="T27" fmla="*/ 292 h 292"/>
                <a:gd name="T28" fmla="*/ 316 w 456"/>
                <a:gd name="T29" fmla="*/ 292 h 292"/>
                <a:gd name="T30" fmla="*/ 308 w 456"/>
                <a:gd name="T31" fmla="*/ 292 h 292"/>
                <a:gd name="T32" fmla="*/ 300 w 456"/>
                <a:gd name="T33" fmla="*/ 292 h 292"/>
                <a:gd name="T34" fmla="*/ 288 w 456"/>
                <a:gd name="T35" fmla="*/ 292 h 292"/>
                <a:gd name="T36" fmla="*/ 276 w 456"/>
                <a:gd name="T37" fmla="*/ 292 h 292"/>
                <a:gd name="T38" fmla="*/ 268 w 456"/>
                <a:gd name="T39" fmla="*/ 288 h 292"/>
                <a:gd name="T40" fmla="*/ 260 w 456"/>
                <a:gd name="T41" fmla="*/ 288 h 292"/>
                <a:gd name="T42" fmla="*/ 252 w 456"/>
                <a:gd name="T43" fmla="*/ 284 h 292"/>
                <a:gd name="T44" fmla="*/ 248 w 456"/>
                <a:gd name="T45" fmla="*/ 280 h 292"/>
                <a:gd name="T46" fmla="*/ 240 w 456"/>
                <a:gd name="T47" fmla="*/ 272 h 292"/>
                <a:gd name="T48" fmla="*/ 228 w 456"/>
                <a:gd name="T49" fmla="*/ 264 h 292"/>
                <a:gd name="T50" fmla="*/ 220 w 456"/>
                <a:gd name="T51" fmla="*/ 256 h 292"/>
                <a:gd name="T52" fmla="*/ 208 w 456"/>
                <a:gd name="T53" fmla="*/ 244 h 292"/>
                <a:gd name="T54" fmla="*/ 192 w 456"/>
                <a:gd name="T55" fmla="*/ 232 h 292"/>
                <a:gd name="T56" fmla="*/ 180 w 456"/>
                <a:gd name="T57" fmla="*/ 216 h 292"/>
                <a:gd name="T58" fmla="*/ 160 w 456"/>
                <a:gd name="T59" fmla="*/ 200 h 292"/>
                <a:gd name="T60" fmla="*/ 144 w 456"/>
                <a:gd name="T61" fmla="*/ 184 h 292"/>
                <a:gd name="T62" fmla="*/ 124 w 456"/>
                <a:gd name="T63" fmla="*/ 160 h 292"/>
                <a:gd name="T64" fmla="*/ 100 w 456"/>
                <a:gd name="T65" fmla="*/ 140 h 292"/>
                <a:gd name="T66" fmla="*/ 76 w 456"/>
                <a:gd name="T67" fmla="*/ 116 h 292"/>
                <a:gd name="T68" fmla="*/ 52 w 456"/>
                <a:gd name="T69" fmla="*/ 88 h 292"/>
                <a:gd name="T70" fmla="*/ 28 w 456"/>
                <a:gd name="T71" fmla="*/ 56 h 292"/>
                <a:gd name="T72" fmla="*/ 0 w 456"/>
                <a:gd name="T73" fmla="*/ 24 h 292"/>
                <a:gd name="T74" fmla="*/ 12 w 456"/>
                <a:gd name="T75" fmla="*/ 0 h 292"/>
                <a:gd name="T76" fmla="*/ 36 w 456"/>
                <a:gd name="T77" fmla="*/ 20 h 292"/>
                <a:gd name="T78" fmla="*/ 60 w 456"/>
                <a:gd name="T79" fmla="*/ 44 h 292"/>
                <a:gd name="T80" fmla="*/ 88 w 456"/>
                <a:gd name="T81" fmla="*/ 68 h 292"/>
                <a:gd name="T82" fmla="*/ 116 w 456"/>
                <a:gd name="T83" fmla="*/ 92 h 292"/>
                <a:gd name="T84" fmla="*/ 144 w 456"/>
                <a:gd name="T85" fmla="*/ 116 h 292"/>
                <a:gd name="T86" fmla="*/ 168 w 456"/>
                <a:gd name="T87" fmla="*/ 136 h 292"/>
                <a:gd name="T88" fmla="*/ 196 w 456"/>
                <a:gd name="T89" fmla="*/ 156 h 292"/>
                <a:gd name="T90" fmla="*/ 220 w 456"/>
                <a:gd name="T91" fmla="*/ 176 h 292"/>
                <a:gd name="T92" fmla="*/ 232 w 456"/>
                <a:gd name="T93" fmla="*/ 184 h 292"/>
                <a:gd name="T94" fmla="*/ 248 w 456"/>
                <a:gd name="T95" fmla="*/ 192 h 292"/>
                <a:gd name="T96" fmla="*/ 264 w 456"/>
                <a:gd name="T97" fmla="*/ 200 h 292"/>
                <a:gd name="T98" fmla="*/ 280 w 456"/>
                <a:gd name="T99" fmla="*/ 208 h 292"/>
                <a:gd name="T100" fmla="*/ 300 w 456"/>
                <a:gd name="T101" fmla="*/ 212 h 292"/>
                <a:gd name="T102" fmla="*/ 320 w 456"/>
                <a:gd name="T103" fmla="*/ 220 h 292"/>
                <a:gd name="T104" fmla="*/ 340 w 456"/>
                <a:gd name="T105" fmla="*/ 228 h 292"/>
                <a:gd name="T106" fmla="*/ 364 w 456"/>
                <a:gd name="T107" fmla="*/ 236 h 292"/>
                <a:gd name="T108" fmla="*/ 384 w 456"/>
                <a:gd name="T109" fmla="*/ 240 h 292"/>
                <a:gd name="T110" fmla="*/ 404 w 456"/>
                <a:gd name="T111" fmla="*/ 244 h 292"/>
                <a:gd name="T112" fmla="*/ 420 w 456"/>
                <a:gd name="T113" fmla="*/ 252 h 292"/>
                <a:gd name="T114" fmla="*/ 432 w 456"/>
                <a:gd name="T115" fmla="*/ 256 h 292"/>
                <a:gd name="T116" fmla="*/ 444 w 456"/>
                <a:gd name="T117" fmla="*/ 260 h 292"/>
                <a:gd name="T118" fmla="*/ 452 w 456"/>
                <a:gd name="T119" fmla="*/ 264 h 292"/>
                <a:gd name="T120" fmla="*/ 456 w 456"/>
                <a:gd name="T121" fmla="*/ 268 h 292"/>
                <a:gd name="T122" fmla="*/ 456 w 456"/>
                <a:gd name="T123" fmla="*/ 268 h 292"/>
                <a:gd name="T124" fmla="*/ 456 w 456"/>
                <a:gd name="T125" fmla="*/ 26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6" h="292">
                  <a:moveTo>
                    <a:pt x="456" y="268"/>
                  </a:moveTo>
                  <a:lnTo>
                    <a:pt x="456" y="272"/>
                  </a:lnTo>
                  <a:lnTo>
                    <a:pt x="452" y="276"/>
                  </a:lnTo>
                  <a:lnTo>
                    <a:pt x="448" y="276"/>
                  </a:lnTo>
                  <a:lnTo>
                    <a:pt x="440" y="280"/>
                  </a:lnTo>
                  <a:lnTo>
                    <a:pt x="432" y="280"/>
                  </a:lnTo>
                  <a:lnTo>
                    <a:pt x="420" y="284"/>
                  </a:lnTo>
                  <a:lnTo>
                    <a:pt x="408" y="284"/>
                  </a:lnTo>
                  <a:lnTo>
                    <a:pt x="392" y="288"/>
                  </a:lnTo>
                  <a:lnTo>
                    <a:pt x="376" y="288"/>
                  </a:lnTo>
                  <a:lnTo>
                    <a:pt x="360" y="288"/>
                  </a:lnTo>
                  <a:lnTo>
                    <a:pt x="348" y="292"/>
                  </a:lnTo>
                  <a:lnTo>
                    <a:pt x="336" y="292"/>
                  </a:lnTo>
                  <a:lnTo>
                    <a:pt x="324" y="292"/>
                  </a:lnTo>
                  <a:lnTo>
                    <a:pt x="316" y="292"/>
                  </a:lnTo>
                  <a:lnTo>
                    <a:pt x="308" y="292"/>
                  </a:lnTo>
                  <a:lnTo>
                    <a:pt x="300" y="292"/>
                  </a:lnTo>
                  <a:lnTo>
                    <a:pt x="288" y="292"/>
                  </a:lnTo>
                  <a:lnTo>
                    <a:pt x="276" y="292"/>
                  </a:lnTo>
                  <a:lnTo>
                    <a:pt x="268" y="288"/>
                  </a:lnTo>
                  <a:lnTo>
                    <a:pt x="260" y="288"/>
                  </a:lnTo>
                  <a:lnTo>
                    <a:pt x="252" y="284"/>
                  </a:lnTo>
                  <a:lnTo>
                    <a:pt x="248" y="280"/>
                  </a:lnTo>
                  <a:lnTo>
                    <a:pt x="240" y="272"/>
                  </a:lnTo>
                  <a:lnTo>
                    <a:pt x="228" y="264"/>
                  </a:lnTo>
                  <a:lnTo>
                    <a:pt x="220" y="256"/>
                  </a:lnTo>
                  <a:lnTo>
                    <a:pt x="208" y="244"/>
                  </a:lnTo>
                  <a:lnTo>
                    <a:pt x="192" y="232"/>
                  </a:lnTo>
                  <a:lnTo>
                    <a:pt x="180" y="216"/>
                  </a:lnTo>
                  <a:lnTo>
                    <a:pt x="160" y="200"/>
                  </a:lnTo>
                  <a:lnTo>
                    <a:pt x="144" y="184"/>
                  </a:lnTo>
                  <a:lnTo>
                    <a:pt x="124" y="160"/>
                  </a:lnTo>
                  <a:lnTo>
                    <a:pt x="100" y="140"/>
                  </a:lnTo>
                  <a:lnTo>
                    <a:pt x="76" y="116"/>
                  </a:lnTo>
                  <a:lnTo>
                    <a:pt x="52" y="88"/>
                  </a:lnTo>
                  <a:lnTo>
                    <a:pt x="28" y="56"/>
                  </a:lnTo>
                  <a:lnTo>
                    <a:pt x="0" y="24"/>
                  </a:lnTo>
                  <a:lnTo>
                    <a:pt x="12" y="0"/>
                  </a:lnTo>
                  <a:lnTo>
                    <a:pt x="36" y="20"/>
                  </a:lnTo>
                  <a:lnTo>
                    <a:pt x="60" y="44"/>
                  </a:lnTo>
                  <a:lnTo>
                    <a:pt x="88" y="68"/>
                  </a:lnTo>
                  <a:lnTo>
                    <a:pt x="116" y="92"/>
                  </a:lnTo>
                  <a:lnTo>
                    <a:pt x="144" y="116"/>
                  </a:lnTo>
                  <a:lnTo>
                    <a:pt x="168" y="136"/>
                  </a:lnTo>
                  <a:lnTo>
                    <a:pt x="196" y="156"/>
                  </a:lnTo>
                  <a:lnTo>
                    <a:pt x="220" y="176"/>
                  </a:lnTo>
                  <a:lnTo>
                    <a:pt x="232" y="184"/>
                  </a:lnTo>
                  <a:lnTo>
                    <a:pt x="248" y="192"/>
                  </a:lnTo>
                  <a:lnTo>
                    <a:pt x="264" y="200"/>
                  </a:lnTo>
                  <a:lnTo>
                    <a:pt x="280" y="208"/>
                  </a:lnTo>
                  <a:lnTo>
                    <a:pt x="300" y="212"/>
                  </a:lnTo>
                  <a:lnTo>
                    <a:pt x="320" y="220"/>
                  </a:lnTo>
                  <a:lnTo>
                    <a:pt x="340" y="228"/>
                  </a:lnTo>
                  <a:lnTo>
                    <a:pt x="364" y="236"/>
                  </a:lnTo>
                  <a:lnTo>
                    <a:pt x="384" y="240"/>
                  </a:lnTo>
                  <a:lnTo>
                    <a:pt x="404" y="244"/>
                  </a:lnTo>
                  <a:lnTo>
                    <a:pt x="420" y="252"/>
                  </a:lnTo>
                  <a:lnTo>
                    <a:pt x="432" y="256"/>
                  </a:lnTo>
                  <a:lnTo>
                    <a:pt x="444" y="260"/>
                  </a:lnTo>
                  <a:lnTo>
                    <a:pt x="452" y="264"/>
                  </a:lnTo>
                  <a:lnTo>
                    <a:pt x="456" y="268"/>
                  </a:lnTo>
                  <a:lnTo>
                    <a:pt x="456" y="268"/>
                  </a:lnTo>
                  <a:lnTo>
                    <a:pt x="456" y="268"/>
                  </a:lnTo>
                </a:path>
              </a:pathLst>
            </a:custGeom>
            <a:grpFill/>
            <a:ln w="1905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25" name="Freeform 402"/>
          <p:cNvSpPr/>
          <p:nvPr/>
        </p:nvSpPr>
        <p:spPr bwMode="auto">
          <a:xfrm>
            <a:off x="6296025" y="4386580"/>
            <a:ext cx="964565" cy="1261110"/>
          </a:xfrm>
          <a:custGeom>
            <a:avLst/>
            <a:gdLst>
              <a:gd name="T0" fmla="*/ 0 w 396"/>
              <a:gd name="T1" fmla="*/ 412 h 420"/>
              <a:gd name="T2" fmla="*/ 8 w 396"/>
              <a:gd name="T3" fmla="*/ 404 h 420"/>
              <a:gd name="T4" fmla="*/ 20 w 396"/>
              <a:gd name="T5" fmla="*/ 396 h 420"/>
              <a:gd name="T6" fmla="*/ 36 w 396"/>
              <a:gd name="T7" fmla="*/ 384 h 420"/>
              <a:gd name="T8" fmla="*/ 60 w 396"/>
              <a:gd name="T9" fmla="*/ 372 h 420"/>
              <a:gd name="T10" fmla="*/ 88 w 396"/>
              <a:gd name="T11" fmla="*/ 352 h 420"/>
              <a:gd name="T12" fmla="*/ 116 w 396"/>
              <a:gd name="T13" fmla="*/ 332 h 420"/>
              <a:gd name="T14" fmla="*/ 148 w 396"/>
              <a:gd name="T15" fmla="*/ 304 h 420"/>
              <a:gd name="T16" fmla="*/ 196 w 396"/>
              <a:gd name="T17" fmla="*/ 256 h 420"/>
              <a:gd name="T18" fmla="*/ 236 w 396"/>
              <a:gd name="T19" fmla="*/ 212 h 420"/>
              <a:gd name="T20" fmla="*/ 260 w 396"/>
              <a:gd name="T21" fmla="*/ 180 h 420"/>
              <a:gd name="T22" fmla="*/ 284 w 396"/>
              <a:gd name="T23" fmla="*/ 136 h 420"/>
              <a:gd name="T24" fmla="*/ 304 w 396"/>
              <a:gd name="T25" fmla="*/ 88 h 420"/>
              <a:gd name="T26" fmla="*/ 312 w 396"/>
              <a:gd name="T27" fmla="*/ 52 h 420"/>
              <a:gd name="T28" fmla="*/ 312 w 396"/>
              <a:gd name="T29" fmla="*/ 28 h 420"/>
              <a:gd name="T30" fmla="*/ 308 w 396"/>
              <a:gd name="T31" fmla="*/ 16 h 420"/>
              <a:gd name="T32" fmla="*/ 308 w 396"/>
              <a:gd name="T33" fmla="*/ 8 h 420"/>
              <a:gd name="T34" fmla="*/ 320 w 396"/>
              <a:gd name="T35" fmla="*/ 4 h 420"/>
              <a:gd name="T36" fmla="*/ 340 w 396"/>
              <a:gd name="T37" fmla="*/ 4 h 420"/>
              <a:gd name="T38" fmla="*/ 360 w 396"/>
              <a:gd name="T39" fmla="*/ 12 h 420"/>
              <a:gd name="T40" fmla="*/ 376 w 396"/>
              <a:gd name="T41" fmla="*/ 20 h 420"/>
              <a:gd name="T42" fmla="*/ 392 w 396"/>
              <a:gd name="T43" fmla="*/ 32 h 420"/>
              <a:gd name="T44" fmla="*/ 396 w 396"/>
              <a:gd name="T45" fmla="*/ 44 h 420"/>
              <a:gd name="T46" fmla="*/ 396 w 396"/>
              <a:gd name="T47" fmla="*/ 52 h 420"/>
              <a:gd name="T48" fmla="*/ 392 w 396"/>
              <a:gd name="T49" fmla="*/ 60 h 420"/>
              <a:gd name="T50" fmla="*/ 384 w 396"/>
              <a:gd name="T51" fmla="*/ 76 h 420"/>
              <a:gd name="T52" fmla="*/ 376 w 396"/>
              <a:gd name="T53" fmla="*/ 100 h 420"/>
              <a:gd name="T54" fmla="*/ 356 w 396"/>
              <a:gd name="T55" fmla="*/ 140 h 420"/>
              <a:gd name="T56" fmla="*/ 320 w 396"/>
              <a:gd name="T57" fmla="*/ 192 h 420"/>
              <a:gd name="T58" fmla="*/ 280 w 396"/>
              <a:gd name="T59" fmla="*/ 244 h 420"/>
              <a:gd name="T60" fmla="*/ 228 w 396"/>
              <a:gd name="T61" fmla="*/ 296 h 420"/>
              <a:gd name="T62" fmla="*/ 184 w 396"/>
              <a:gd name="T63" fmla="*/ 336 h 420"/>
              <a:gd name="T64" fmla="*/ 156 w 396"/>
              <a:gd name="T65" fmla="*/ 360 h 420"/>
              <a:gd name="T66" fmla="*/ 128 w 396"/>
              <a:gd name="T67" fmla="*/ 376 h 420"/>
              <a:gd name="T68" fmla="*/ 104 w 396"/>
              <a:gd name="T69" fmla="*/ 388 h 420"/>
              <a:gd name="T70" fmla="*/ 72 w 396"/>
              <a:gd name="T71" fmla="*/ 404 h 420"/>
              <a:gd name="T72" fmla="*/ 36 w 396"/>
              <a:gd name="T73" fmla="*/ 416 h 420"/>
              <a:gd name="T74" fmla="*/ 16 w 396"/>
              <a:gd name="T75" fmla="*/ 420 h 420"/>
              <a:gd name="T76" fmla="*/ 4 w 396"/>
              <a:gd name="T77" fmla="*/ 416 h 420"/>
              <a:gd name="T78" fmla="*/ 0 w 396"/>
              <a:gd name="T79" fmla="*/ 412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96" h="420">
                <a:moveTo>
                  <a:pt x="0" y="412"/>
                </a:moveTo>
                <a:lnTo>
                  <a:pt x="0" y="412"/>
                </a:lnTo>
                <a:lnTo>
                  <a:pt x="4" y="408"/>
                </a:lnTo>
                <a:lnTo>
                  <a:pt x="8" y="404"/>
                </a:lnTo>
                <a:lnTo>
                  <a:pt x="12" y="400"/>
                </a:lnTo>
                <a:lnTo>
                  <a:pt x="20" y="396"/>
                </a:lnTo>
                <a:lnTo>
                  <a:pt x="28" y="388"/>
                </a:lnTo>
                <a:lnTo>
                  <a:pt x="36" y="384"/>
                </a:lnTo>
                <a:lnTo>
                  <a:pt x="48" y="380"/>
                </a:lnTo>
                <a:lnTo>
                  <a:pt x="60" y="372"/>
                </a:lnTo>
                <a:lnTo>
                  <a:pt x="72" y="364"/>
                </a:lnTo>
                <a:lnTo>
                  <a:pt x="88" y="352"/>
                </a:lnTo>
                <a:lnTo>
                  <a:pt x="100" y="344"/>
                </a:lnTo>
                <a:lnTo>
                  <a:pt x="116" y="332"/>
                </a:lnTo>
                <a:lnTo>
                  <a:pt x="132" y="316"/>
                </a:lnTo>
                <a:lnTo>
                  <a:pt x="148" y="304"/>
                </a:lnTo>
                <a:lnTo>
                  <a:pt x="168" y="288"/>
                </a:lnTo>
                <a:lnTo>
                  <a:pt x="196" y="256"/>
                </a:lnTo>
                <a:lnTo>
                  <a:pt x="224" y="224"/>
                </a:lnTo>
                <a:lnTo>
                  <a:pt x="236" y="212"/>
                </a:lnTo>
                <a:lnTo>
                  <a:pt x="248" y="196"/>
                </a:lnTo>
                <a:lnTo>
                  <a:pt x="260" y="180"/>
                </a:lnTo>
                <a:lnTo>
                  <a:pt x="268" y="164"/>
                </a:lnTo>
                <a:lnTo>
                  <a:pt x="284" y="136"/>
                </a:lnTo>
                <a:lnTo>
                  <a:pt x="296" y="112"/>
                </a:lnTo>
                <a:lnTo>
                  <a:pt x="304" y="88"/>
                </a:lnTo>
                <a:lnTo>
                  <a:pt x="312" y="68"/>
                </a:lnTo>
                <a:lnTo>
                  <a:pt x="312" y="52"/>
                </a:lnTo>
                <a:lnTo>
                  <a:pt x="316" y="40"/>
                </a:lnTo>
                <a:lnTo>
                  <a:pt x="312" y="28"/>
                </a:lnTo>
                <a:lnTo>
                  <a:pt x="312" y="20"/>
                </a:lnTo>
                <a:lnTo>
                  <a:pt x="308" y="16"/>
                </a:lnTo>
                <a:lnTo>
                  <a:pt x="308" y="12"/>
                </a:lnTo>
                <a:lnTo>
                  <a:pt x="308" y="8"/>
                </a:lnTo>
                <a:lnTo>
                  <a:pt x="312" y="4"/>
                </a:lnTo>
                <a:lnTo>
                  <a:pt x="320" y="4"/>
                </a:lnTo>
                <a:lnTo>
                  <a:pt x="328" y="0"/>
                </a:lnTo>
                <a:lnTo>
                  <a:pt x="340" y="4"/>
                </a:lnTo>
                <a:lnTo>
                  <a:pt x="348" y="8"/>
                </a:lnTo>
                <a:lnTo>
                  <a:pt x="360" y="12"/>
                </a:lnTo>
                <a:lnTo>
                  <a:pt x="368" y="16"/>
                </a:lnTo>
                <a:lnTo>
                  <a:pt x="376" y="20"/>
                </a:lnTo>
                <a:lnTo>
                  <a:pt x="384" y="28"/>
                </a:lnTo>
                <a:lnTo>
                  <a:pt x="392" y="32"/>
                </a:lnTo>
                <a:lnTo>
                  <a:pt x="396" y="36"/>
                </a:lnTo>
                <a:lnTo>
                  <a:pt x="396" y="44"/>
                </a:lnTo>
                <a:lnTo>
                  <a:pt x="396" y="48"/>
                </a:lnTo>
                <a:lnTo>
                  <a:pt x="396" y="52"/>
                </a:lnTo>
                <a:lnTo>
                  <a:pt x="392" y="56"/>
                </a:lnTo>
                <a:lnTo>
                  <a:pt x="392" y="60"/>
                </a:lnTo>
                <a:lnTo>
                  <a:pt x="388" y="68"/>
                </a:lnTo>
                <a:lnTo>
                  <a:pt x="384" y="76"/>
                </a:lnTo>
                <a:lnTo>
                  <a:pt x="380" y="88"/>
                </a:lnTo>
                <a:lnTo>
                  <a:pt x="376" y="100"/>
                </a:lnTo>
                <a:lnTo>
                  <a:pt x="368" y="112"/>
                </a:lnTo>
                <a:lnTo>
                  <a:pt x="356" y="140"/>
                </a:lnTo>
                <a:lnTo>
                  <a:pt x="340" y="164"/>
                </a:lnTo>
                <a:lnTo>
                  <a:pt x="320" y="192"/>
                </a:lnTo>
                <a:lnTo>
                  <a:pt x="300" y="220"/>
                </a:lnTo>
                <a:lnTo>
                  <a:pt x="280" y="244"/>
                </a:lnTo>
                <a:lnTo>
                  <a:pt x="256" y="272"/>
                </a:lnTo>
                <a:lnTo>
                  <a:pt x="228" y="296"/>
                </a:lnTo>
                <a:lnTo>
                  <a:pt x="200" y="324"/>
                </a:lnTo>
                <a:lnTo>
                  <a:pt x="184" y="336"/>
                </a:lnTo>
                <a:lnTo>
                  <a:pt x="168" y="348"/>
                </a:lnTo>
                <a:lnTo>
                  <a:pt x="156" y="360"/>
                </a:lnTo>
                <a:lnTo>
                  <a:pt x="140" y="368"/>
                </a:lnTo>
                <a:lnTo>
                  <a:pt x="128" y="376"/>
                </a:lnTo>
                <a:lnTo>
                  <a:pt x="116" y="384"/>
                </a:lnTo>
                <a:lnTo>
                  <a:pt x="104" y="388"/>
                </a:lnTo>
                <a:lnTo>
                  <a:pt x="92" y="396"/>
                </a:lnTo>
                <a:lnTo>
                  <a:pt x="72" y="404"/>
                </a:lnTo>
                <a:lnTo>
                  <a:pt x="52" y="412"/>
                </a:lnTo>
                <a:lnTo>
                  <a:pt x="36" y="416"/>
                </a:lnTo>
                <a:lnTo>
                  <a:pt x="24" y="420"/>
                </a:lnTo>
                <a:lnTo>
                  <a:pt x="16" y="420"/>
                </a:lnTo>
                <a:lnTo>
                  <a:pt x="8" y="420"/>
                </a:lnTo>
                <a:lnTo>
                  <a:pt x="4" y="416"/>
                </a:lnTo>
                <a:lnTo>
                  <a:pt x="0" y="412"/>
                </a:lnTo>
                <a:lnTo>
                  <a:pt x="0" y="41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" name="Freeform 403"/>
          <p:cNvSpPr/>
          <p:nvPr/>
        </p:nvSpPr>
        <p:spPr bwMode="auto">
          <a:xfrm>
            <a:off x="6997065" y="4782820"/>
            <a:ext cx="1111250" cy="876935"/>
          </a:xfrm>
          <a:custGeom>
            <a:avLst/>
            <a:gdLst>
              <a:gd name="T0" fmla="*/ 456 w 456"/>
              <a:gd name="T1" fmla="*/ 268 h 292"/>
              <a:gd name="T2" fmla="*/ 456 w 456"/>
              <a:gd name="T3" fmla="*/ 272 h 292"/>
              <a:gd name="T4" fmla="*/ 452 w 456"/>
              <a:gd name="T5" fmla="*/ 276 h 292"/>
              <a:gd name="T6" fmla="*/ 448 w 456"/>
              <a:gd name="T7" fmla="*/ 276 h 292"/>
              <a:gd name="T8" fmla="*/ 440 w 456"/>
              <a:gd name="T9" fmla="*/ 280 h 292"/>
              <a:gd name="T10" fmla="*/ 432 w 456"/>
              <a:gd name="T11" fmla="*/ 280 h 292"/>
              <a:gd name="T12" fmla="*/ 420 w 456"/>
              <a:gd name="T13" fmla="*/ 284 h 292"/>
              <a:gd name="T14" fmla="*/ 408 w 456"/>
              <a:gd name="T15" fmla="*/ 284 h 292"/>
              <a:gd name="T16" fmla="*/ 392 w 456"/>
              <a:gd name="T17" fmla="*/ 288 h 292"/>
              <a:gd name="T18" fmla="*/ 376 w 456"/>
              <a:gd name="T19" fmla="*/ 288 h 292"/>
              <a:gd name="T20" fmla="*/ 360 w 456"/>
              <a:gd name="T21" fmla="*/ 288 h 292"/>
              <a:gd name="T22" fmla="*/ 348 w 456"/>
              <a:gd name="T23" fmla="*/ 292 h 292"/>
              <a:gd name="T24" fmla="*/ 336 w 456"/>
              <a:gd name="T25" fmla="*/ 292 h 292"/>
              <a:gd name="T26" fmla="*/ 324 w 456"/>
              <a:gd name="T27" fmla="*/ 292 h 292"/>
              <a:gd name="T28" fmla="*/ 316 w 456"/>
              <a:gd name="T29" fmla="*/ 292 h 292"/>
              <a:gd name="T30" fmla="*/ 308 w 456"/>
              <a:gd name="T31" fmla="*/ 292 h 292"/>
              <a:gd name="T32" fmla="*/ 300 w 456"/>
              <a:gd name="T33" fmla="*/ 292 h 292"/>
              <a:gd name="T34" fmla="*/ 288 w 456"/>
              <a:gd name="T35" fmla="*/ 292 h 292"/>
              <a:gd name="T36" fmla="*/ 276 w 456"/>
              <a:gd name="T37" fmla="*/ 292 h 292"/>
              <a:gd name="T38" fmla="*/ 268 w 456"/>
              <a:gd name="T39" fmla="*/ 288 h 292"/>
              <a:gd name="T40" fmla="*/ 260 w 456"/>
              <a:gd name="T41" fmla="*/ 288 h 292"/>
              <a:gd name="T42" fmla="*/ 252 w 456"/>
              <a:gd name="T43" fmla="*/ 284 h 292"/>
              <a:gd name="T44" fmla="*/ 248 w 456"/>
              <a:gd name="T45" fmla="*/ 280 h 292"/>
              <a:gd name="T46" fmla="*/ 240 w 456"/>
              <a:gd name="T47" fmla="*/ 272 h 292"/>
              <a:gd name="T48" fmla="*/ 228 w 456"/>
              <a:gd name="T49" fmla="*/ 264 h 292"/>
              <a:gd name="T50" fmla="*/ 220 w 456"/>
              <a:gd name="T51" fmla="*/ 256 h 292"/>
              <a:gd name="T52" fmla="*/ 208 w 456"/>
              <a:gd name="T53" fmla="*/ 244 h 292"/>
              <a:gd name="T54" fmla="*/ 192 w 456"/>
              <a:gd name="T55" fmla="*/ 232 h 292"/>
              <a:gd name="T56" fmla="*/ 180 w 456"/>
              <a:gd name="T57" fmla="*/ 216 h 292"/>
              <a:gd name="T58" fmla="*/ 160 w 456"/>
              <a:gd name="T59" fmla="*/ 200 h 292"/>
              <a:gd name="T60" fmla="*/ 144 w 456"/>
              <a:gd name="T61" fmla="*/ 184 h 292"/>
              <a:gd name="T62" fmla="*/ 124 w 456"/>
              <a:gd name="T63" fmla="*/ 160 h 292"/>
              <a:gd name="T64" fmla="*/ 100 w 456"/>
              <a:gd name="T65" fmla="*/ 140 h 292"/>
              <a:gd name="T66" fmla="*/ 76 w 456"/>
              <a:gd name="T67" fmla="*/ 116 h 292"/>
              <a:gd name="T68" fmla="*/ 52 w 456"/>
              <a:gd name="T69" fmla="*/ 88 h 292"/>
              <a:gd name="T70" fmla="*/ 28 w 456"/>
              <a:gd name="T71" fmla="*/ 56 h 292"/>
              <a:gd name="T72" fmla="*/ 0 w 456"/>
              <a:gd name="T73" fmla="*/ 24 h 292"/>
              <a:gd name="T74" fmla="*/ 12 w 456"/>
              <a:gd name="T75" fmla="*/ 0 h 292"/>
              <a:gd name="T76" fmla="*/ 36 w 456"/>
              <a:gd name="T77" fmla="*/ 20 h 292"/>
              <a:gd name="T78" fmla="*/ 60 w 456"/>
              <a:gd name="T79" fmla="*/ 44 h 292"/>
              <a:gd name="T80" fmla="*/ 88 w 456"/>
              <a:gd name="T81" fmla="*/ 68 h 292"/>
              <a:gd name="T82" fmla="*/ 116 w 456"/>
              <a:gd name="T83" fmla="*/ 92 h 292"/>
              <a:gd name="T84" fmla="*/ 144 w 456"/>
              <a:gd name="T85" fmla="*/ 116 h 292"/>
              <a:gd name="T86" fmla="*/ 168 w 456"/>
              <a:gd name="T87" fmla="*/ 136 h 292"/>
              <a:gd name="T88" fmla="*/ 196 w 456"/>
              <a:gd name="T89" fmla="*/ 156 h 292"/>
              <a:gd name="T90" fmla="*/ 220 w 456"/>
              <a:gd name="T91" fmla="*/ 176 h 292"/>
              <a:gd name="T92" fmla="*/ 232 w 456"/>
              <a:gd name="T93" fmla="*/ 184 h 292"/>
              <a:gd name="T94" fmla="*/ 248 w 456"/>
              <a:gd name="T95" fmla="*/ 192 h 292"/>
              <a:gd name="T96" fmla="*/ 264 w 456"/>
              <a:gd name="T97" fmla="*/ 200 h 292"/>
              <a:gd name="T98" fmla="*/ 280 w 456"/>
              <a:gd name="T99" fmla="*/ 208 h 292"/>
              <a:gd name="T100" fmla="*/ 300 w 456"/>
              <a:gd name="T101" fmla="*/ 212 h 292"/>
              <a:gd name="T102" fmla="*/ 320 w 456"/>
              <a:gd name="T103" fmla="*/ 220 h 292"/>
              <a:gd name="T104" fmla="*/ 340 w 456"/>
              <a:gd name="T105" fmla="*/ 228 h 292"/>
              <a:gd name="T106" fmla="*/ 364 w 456"/>
              <a:gd name="T107" fmla="*/ 236 h 292"/>
              <a:gd name="T108" fmla="*/ 384 w 456"/>
              <a:gd name="T109" fmla="*/ 240 h 292"/>
              <a:gd name="T110" fmla="*/ 404 w 456"/>
              <a:gd name="T111" fmla="*/ 244 h 292"/>
              <a:gd name="T112" fmla="*/ 420 w 456"/>
              <a:gd name="T113" fmla="*/ 252 h 292"/>
              <a:gd name="T114" fmla="*/ 432 w 456"/>
              <a:gd name="T115" fmla="*/ 256 h 292"/>
              <a:gd name="T116" fmla="*/ 444 w 456"/>
              <a:gd name="T117" fmla="*/ 260 h 292"/>
              <a:gd name="T118" fmla="*/ 452 w 456"/>
              <a:gd name="T119" fmla="*/ 264 h 292"/>
              <a:gd name="T120" fmla="*/ 456 w 456"/>
              <a:gd name="T121" fmla="*/ 268 h 292"/>
              <a:gd name="T122" fmla="*/ 456 w 456"/>
              <a:gd name="T123" fmla="*/ 268 h 292"/>
              <a:gd name="T124" fmla="*/ 456 w 456"/>
              <a:gd name="T125" fmla="*/ 268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6" h="292">
                <a:moveTo>
                  <a:pt x="456" y="268"/>
                </a:moveTo>
                <a:lnTo>
                  <a:pt x="456" y="272"/>
                </a:lnTo>
                <a:lnTo>
                  <a:pt x="452" y="276"/>
                </a:lnTo>
                <a:lnTo>
                  <a:pt x="448" y="276"/>
                </a:lnTo>
                <a:lnTo>
                  <a:pt x="440" y="280"/>
                </a:lnTo>
                <a:lnTo>
                  <a:pt x="432" y="280"/>
                </a:lnTo>
                <a:lnTo>
                  <a:pt x="420" y="284"/>
                </a:lnTo>
                <a:lnTo>
                  <a:pt x="408" y="284"/>
                </a:lnTo>
                <a:lnTo>
                  <a:pt x="392" y="288"/>
                </a:lnTo>
                <a:lnTo>
                  <a:pt x="376" y="288"/>
                </a:lnTo>
                <a:lnTo>
                  <a:pt x="360" y="288"/>
                </a:lnTo>
                <a:lnTo>
                  <a:pt x="348" y="292"/>
                </a:lnTo>
                <a:lnTo>
                  <a:pt x="336" y="292"/>
                </a:lnTo>
                <a:lnTo>
                  <a:pt x="324" y="292"/>
                </a:lnTo>
                <a:lnTo>
                  <a:pt x="316" y="292"/>
                </a:lnTo>
                <a:lnTo>
                  <a:pt x="308" y="292"/>
                </a:lnTo>
                <a:lnTo>
                  <a:pt x="300" y="292"/>
                </a:lnTo>
                <a:lnTo>
                  <a:pt x="288" y="292"/>
                </a:lnTo>
                <a:lnTo>
                  <a:pt x="276" y="292"/>
                </a:lnTo>
                <a:lnTo>
                  <a:pt x="268" y="288"/>
                </a:lnTo>
                <a:lnTo>
                  <a:pt x="260" y="288"/>
                </a:lnTo>
                <a:lnTo>
                  <a:pt x="252" y="284"/>
                </a:lnTo>
                <a:lnTo>
                  <a:pt x="248" y="280"/>
                </a:lnTo>
                <a:lnTo>
                  <a:pt x="240" y="272"/>
                </a:lnTo>
                <a:lnTo>
                  <a:pt x="228" y="264"/>
                </a:lnTo>
                <a:lnTo>
                  <a:pt x="220" y="256"/>
                </a:lnTo>
                <a:lnTo>
                  <a:pt x="208" y="244"/>
                </a:lnTo>
                <a:lnTo>
                  <a:pt x="192" y="232"/>
                </a:lnTo>
                <a:lnTo>
                  <a:pt x="180" y="216"/>
                </a:lnTo>
                <a:lnTo>
                  <a:pt x="160" y="200"/>
                </a:lnTo>
                <a:lnTo>
                  <a:pt x="144" y="184"/>
                </a:lnTo>
                <a:lnTo>
                  <a:pt x="124" y="160"/>
                </a:lnTo>
                <a:lnTo>
                  <a:pt x="100" y="140"/>
                </a:lnTo>
                <a:lnTo>
                  <a:pt x="76" y="116"/>
                </a:lnTo>
                <a:lnTo>
                  <a:pt x="52" y="88"/>
                </a:lnTo>
                <a:lnTo>
                  <a:pt x="28" y="56"/>
                </a:lnTo>
                <a:lnTo>
                  <a:pt x="0" y="24"/>
                </a:lnTo>
                <a:lnTo>
                  <a:pt x="12" y="0"/>
                </a:lnTo>
                <a:lnTo>
                  <a:pt x="36" y="20"/>
                </a:lnTo>
                <a:lnTo>
                  <a:pt x="60" y="44"/>
                </a:lnTo>
                <a:lnTo>
                  <a:pt x="88" y="68"/>
                </a:lnTo>
                <a:lnTo>
                  <a:pt x="116" y="92"/>
                </a:lnTo>
                <a:lnTo>
                  <a:pt x="144" y="116"/>
                </a:lnTo>
                <a:lnTo>
                  <a:pt x="168" y="136"/>
                </a:lnTo>
                <a:lnTo>
                  <a:pt x="196" y="156"/>
                </a:lnTo>
                <a:lnTo>
                  <a:pt x="220" y="176"/>
                </a:lnTo>
                <a:lnTo>
                  <a:pt x="232" y="184"/>
                </a:lnTo>
                <a:lnTo>
                  <a:pt x="248" y="192"/>
                </a:lnTo>
                <a:lnTo>
                  <a:pt x="264" y="200"/>
                </a:lnTo>
                <a:lnTo>
                  <a:pt x="280" y="208"/>
                </a:lnTo>
                <a:lnTo>
                  <a:pt x="300" y="212"/>
                </a:lnTo>
                <a:lnTo>
                  <a:pt x="320" y="220"/>
                </a:lnTo>
                <a:lnTo>
                  <a:pt x="340" y="228"/>
                </a:lnTo>
                <a:lnTo>
                  <a:pt x="364" y="236"/>
                </a:lnTo>
                <a:lnTo>
                  <a:pt x="384" y="240"/>
                </a:lnTo>
                <a:lnTo>
                  <a:pt x="404" y="244"/>
                </a:lnTo>
                <a:lnTo>
                  <a:pt x="420" y="252"/>
                </a:lnTo>
                <a:lnTo>
                  <a:pt x="432" y="256"/>
                </a:lnTo>
                <a:lnTo>
                  <a:pt x="444" y="260"/>
                </a:lnTo>
                <a:lnTo>
                  <a:pt x="452" y="264"/>
                </a:lnTo>
                <a:lnTo>
                  <a:pt x="456" y="268"/>
                </a:lnTo>
                <a:lnTo>
                  <a:pt x="456" y="268"/>
                </a:lnTo>
                <a:lnTo>
                  <a:pt x="456" y="26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6" grpId="0" animBg="1"/>
      <p:bldP spid="67" grpId="0" bldLvl="0" animBg="1"/>
      <p:bldP spid="68" grpId="0" animBg="1"/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  <p:bldP spid="86" grpId="0" animBg="1"/>
      <p:bldP spid="98" grpId="0" animBg="1"/>
      <p:bldP spid="125" grpId="0" animBg="1"/>
      <p:bldP spid="1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2" y="702214"/>
            <a:ext cx="484175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exels-rodnae-productions-808315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Lesson3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194579" y="2576830"/>
            <a:ext cx="8195620" cy="2041601"/>
            <a:chOff x="1848" y="3669"/>
            <a:chExt cx="16050" cy="3999"/>
          </a:xfrm>
        </p:grpSpPr>
        <p:sp>
          <p:nvSpPr>
            <p:cNvPr id="10" name="圆角矩形 9"/>
            <p:cNvSpPr/>
            <p:nvPr/>
          </p:nvSpPr>
          <p:spPr>
            <a:xfrm>
              <a:off x="1889" y="3669"/>
              <a:ext cx="15057" cy="3969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848" y="3951"/>
              <a:ext cx="16050" cy="3717"/>
              <a:chOff x="4995" y="3951"/>
              <a:chExt cx="16050" cy="3717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5603" y="6525"/>
                <a:ext cx="14404" cy="1143"/>
                <a:chOff x="7737" y="6525"/>
                <a:chExt cx="14404" cy="1143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7737" y="6525"/>
                  <a:ext cx="4034" cy="11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Lesson 3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13300" y="6525"/>
                  <a:ext cx="8841" cy="11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What’s your name</a:t>
                  </a: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4995" y="3951"/>
                <a:ext cx="16050" cy="2829"/>
                <a:chOff x="7129" y="3951"/>
                <a:chExt cx="16050" cy="2829"/>
              </a:xfrm>
            </p:grpSpPr>
            <p:sp>
              <p:nvSpPr>
                <p:cNvPr id="6" name="文本框 7"/>
                <p:cNvSpPr txBox="1"/>
                <p:nvPr/>
              </p:nvSpPr>
              <p:spPr>
                <a:xfrm>
                  <a:off x="7129" y="4612"/>
                  <a:ext cx="15474" cy="21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思源黑体 CN Regular" panose="020B0500000000000000" pitchFamily="34" charset="-122"/>
                    </a:rPr>
                    <a:t>第</a:t>
                  </a:r>
                  <a:r>
                    <a:rPr kumimoji="0" lang="en-US" altLang="zh-CN" sz="66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思源黑体 CN Regular" panose="020B0500000000000000" pitchFamily="34" charset="-122"/>
                    </a:rPr>
                    <a:t>3</a:t>
                  </a:r>
                  <a:r>
                    <a:rPr kumimoji="0" lang="zh-CN" altLang="en-US" sz="66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思源黑体 CN Regular" panose="020B0500000000000000" pitchFamily="34" charset="-122"/>
                    </a:rPr>
                    <a:t>课  你叫什么名字</a:t>
                  </a: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7539" y="3951"/>
                  <a:ext cx="15640" cy="10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 err="1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dì   sān kè        nǐ     jiào   shén  me  míng  zi</a:t>
                  </a:r>
                </a:p>
              </p:txBody>
            </p:sp>
          </p:grpSp>
        </p:grp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cmd type="call" cmd="playFrom(0.0)">
                                      <p:cBhvr additive="base">
                                        <p:cTn id="6" dur="8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1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repeatCount="indefinite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3" name="矩形 72">
            <a:hlinkHover r:id="rId23" action="ppaction://hlinksldjump"/>
          </p:cNvPr>
          <p:cNvSpPr/>
          <p:nvPr/>
        </p:nvSpPr>
        <p:spPr>
          <a:xfrm>
            <a:off x="40322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hlinkHover r:id="rId24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5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6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7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8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29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0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1" action="ppaction://hlinksldjump"/>
          </p:cNvPr>
          <p:cNvSpPr/>
          <p:nvPr/>
        </p:nvSpPr>
        <p:spPr>
          <a:xfrm>
            <a:off x="397670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18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Initial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3" name="图片 42" descr="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65" y="1237615"/>
            <a:ext cx="1260000" cy="1260000"/>
          </a:xfrm>
          <a:prstGeom prst="rect">
            <a:avLst/>
          </a:prstGeom>
        </p:spPr>
      </p:pic>
      <p:pic>
        <p:nvPicPr>
          <p:cNvPr id="44" name="图片 43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5574030"/>
            <a:ext cx="1260000" cy="1260000"/>
          </a:xfrm>
          <a:prstGeom prst="rect">
            <a:avLst/>
          </a:prstGeom>
        </p:spPr>
      </p:pic>
      <p:pic>
        <p:nvPicPr>
          <p:cNvPr id="45" name="图片 44" descr="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1237615"/>
            <a:ext cx="1260000" cy="1260000"/>
          </a:xfrm>
          <a:prstGeom prst="rect">
            <a:avLst/>
          </a:prstGeom>
        </p:spPr>
      </p:pic>
      <p:pic>
        <p:nvPicPr>
          <p:cNvPr id="46" name="图片 45" descr="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255" y="4147185"/>
            <a:ext cx="1260000" cy="1260000"/>
          </a:xfrm>
          <a:prstGeom prst="rect">
            <a:avLst/>
          </a:prstGeom>
        </p:spPr>
      </p:pic>
      <p:pic>
        <p:nvPicPr>
          <p:cNvPr id="47" name="图片 46" descr="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10" y="1237615"/>
            <a:ext cx="1260000" cy="1260000"/>
          </a:xfrm>
          <a:prstGeom prst="rect">
            <a:avLst/>
          </a:prstGeom>
        </p:spPr>
      </p:pic>
      <p:pic>
        <p:nvPicPr>
          <p:cNvPr id="48" name="图片 47" descr="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255" y="2692400"/>
            <a:ext cx="1260000" cy="1260000"/>
          </a:xfrm>
          <a:prstGeom prst="rect">
            <a:avLst/>
          </a:prstGeom>
        </p:spPr>
      </p:pic>
      <p:pic>
        <p:nvPicPr>
          <p:cNvPr id="49" name="图片 48" descr="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20" y="5574030"/>
            <a:ext cx="1260000" cy="1260000"/>
          </a:xfrm>
          <a:prstGeom prst="rect">
            <a:avLst/>
          </a:prstGeom>
        </p:spPr>
      </p:pic>
      <p:pic>
        <p:nvPicPr>
          <p:cNvPr id="50" name="图片 49" descr="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" y="4147185"/>
            <a:ext cx="1260000" cy="1260000"/>
          </a:xfrm>
          <a:prstGeom prst="rect">
            <a:avLst/>
          </a:prstGeom>
        </p:spPr>
      </p:pic>
      <p:pic>
        <p:nvPicPr>
          <p:cNvPr id="51" name="图片 50" descr="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350" y="4147185"/>
            <a:ext cx="1260000" cy="1260000"/>
          </a:xfrm>
          <a:prstGeom prst="rect">
            <a:avLst/>
          </a:prstGeom>
        </p:spPr>
      </p:pic>
      <p:pic>
        <p:nvPicPr>
          <p:cNvPr id="53" name="图片 52" descr="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" y="2692400"/>
            <a:ext cx="1260000" cy="1260000"/>
          </a:xfrm>
          <a:prstGeom prst="rect">
            <a:avLst/>
          </a:prstGeom>
        </p:spPr>
      </p:pic>
      <p:pic>
        <p:nvPicPr>
          <p:cNvPr id="54" name="图片 53" descr="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5810" y="2692400"/>
            <a:ext cx="1260000" cy="1260000"/>
          </a:xfrm>
          <a:prstGeom prst="rect">
            <a:avLst/>
          </a:prstGeom>
        </p:spPr>
      </p:pic>
      <p:pic>
        <p:nvPicPr>
          <p:cNvPr id="55" name="图片 54" descr="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545" y="5574030"/>
            <a:ext cx="1260000" cy="1260000"/>
          </a:xfrm>
          <a:prstGeom prst="rect">
            <a:avLst/>
          </a:prstGeom>
        </p:spPr>
      </p:pic>
      <p:pic>
        <p:nvPicPr>
          <p:cNvPr id="56" name="图片 55" descr="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270" y="4147185"/>
            <a:ext cx="1260000" cy="1260000"/>
          </a:xfrm>
          <a:prstGeom prst="rect">
            <a:avLst/>
          </a:prstGeom>
        </p:spPr>
      </p:pic>
      <p:pic>
        <p:nvPicPr>
          <p:cNvPr id="59" name="图片 58" descr="sh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9545" y="4147185"/>
            <a:ext cx="1260000" cy="1260000"/>
          </a:xfrm>
          <a:prstGeom prst="rect">
            <a:avLst/>
          </a:prstGeom>
        </p:spPr>
      </p:pic>
      <p:pic>
        <p:nvPicPr>
          <p:cNvPr id="60" name="图片 59" descr="t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5350" y="2692400"/>
            <a:ext cx="1260000" cy="1260000"/>
          </a:xfrm>
          <a:prstGeom prst="rect">
            <a:avLst/>
          </a:prstGeom>
        </p:spPr>
      </p:pic>
      <p:pic>
        <p:nvPicPr>
          <p:cNvPr id="61" name="图片 60" descr="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5810" y="4147185"/>
            <a:ext cx="1260000" cy="1260000"/>
          </a:xfrm>
          <a:prstGeom prst="rect">
            <a:avLst/>
          </a:prstGeom>
        </p:spPr>
      </p:pic>
      <p:pic>
        <p:nvPicPr>
          <p:cNvPr id="63" name="图片 62" descr="z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6270" y="1237615"/>
            <a:ext cx="1260000" cy="1260000"/>
          </a:xfrm>
          <a:prstGeom prst="rect">
            <a:avLst/>
          </a:prstGeom>
        </p:spPr>
      </p:pic>
      <p:pic>
        <p:nvPicPr>
          <p:cNvPr id="64" name="图片 63" descr="zh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9545" y="1237615"/>
            <a:ext cx="1260000" cy="1260000"/>
          </a:xfrm>
          <a:prstGeom prst="rect">
            <a:avLst/>
          </a:prstGeom>
        </p:spPr>
      </p:pic>
      <p:pic>
        <p:nvPicPr>
          <p:cNvPr id="65" name="图片 64" descr="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225" y="1237615"/>
            <a:ext cx="1260000" cy="1260000"/>
          </a:xfrm>
          <a:prstGeom prst="rect">
            <a:avLst/>
          </a:prstGeom>
        </p:spPr>
      </p:pic>
      <p:pic>
        <p:nvPicPr>
          <p:cNvPr id="66" name="图片 65" descr="c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26270" y="2692400"/>
            <a:ext cx="1260000" cy="1260000"/>
          </a:xfrm>
          <a:prstGeom prst="rect">
            <a:avLst/>
          </a:prstGeom>
        </p:spPr>
      </p:pic>
      <p:pic>
        <p:nvPicPr>
          <p:cNvPr id="72" name="图片 71" descr="ch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9545" y="2692400"/>
            <a:ext cx="1260000" cy="1260000"/>
          </a:xfrm>
          <a:prstGeom prst="rect">
            <a:avLst/>
          </a:prstGeom>
        </p:spPr>
      </p:pic>
      <p:sp>
        <p:nvSpPr>
          <p:cNvPr id="75" name="矩形 74">
            <a:hlinkHover r:id="rId24" action="ppaction://hlinksldjump"/>
          </p:cNvPr>
          <p:cNvSpPr/>
          <p:nvPr/>
        </p:nvSpPr>
        <p:spPr>
          <a:xfrm>
            <a:off x="216662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hlinkHover r:id="rId25" action="ppaction://hlinksldjump"/>
          </p:cNvPr>
          <p:cNvSpPr/>
          <p:nvPr/>
        </p:nvSpPr>
        <p:spPr>
          <a:xfrm>
            <a:off x="407225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hlinkHover r:id="rId26" action="ppaction://hlinksldjump"/>
          </p:cNvPr>
          <p:cNvSpPr/>
          <p:nvPr/>
        </p:nvSpPr>
        <p:spPr>
          <a:xfrm>
            <a:off x="58458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hlinkHover r:id="rId27" action="ppaction://hlinksldjump"/>
          </p:cNvPr>
          <p:cNvSpPr/>
          <p:nvPr/>
        </p:nvSpPr>
        <p:spPr>
          <a:xfrm>
            <a:off x="7789545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hlinkHover r:id="rId28" action="ppaction://hlinksldjump"/>
          </p:cNvPr>
          <p:cNvSpPr/>
          <p:nvPr/>
        </p:nvSpPr>
        <p:spPr>
          <a:xfrm>
            <a:off x="778954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hlinkHover r:id="rId29" action="ppaction://hlinksldjump"/>
          </p:cNvPr>
          <p:cNvSpPr/>
          <p:nvPr/>
        </p:nvSpPr>
        <p:spPr>
          <a:xfrm>
            <a:off x="584581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hlinkHover r:id="rId30" action="ppaction://hlinksldjump"/>
          </p:cNvPr>
          <p:cNvSpPr/>
          <p:nvPr/>
        </p:nvSpPr>
        <p:spPr>
          <a:xfrm>
            <a:off x="407225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hlinkHover r:id="rId31" action="ppaction://hlinksldjump"/>
          </p:cNvPr>
          <p:cNvSpPr/>
          <p:nvPr/>
        </p:nvSpPr>
        <p:spPr>
          <a:xfrm>
            <a:off x="403385" y="4147185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hlinkHover r:id="rId32" action="ppaction://hlinksldjump"/>
          </p:cNvPr>
          <p:cNvSpPr/>
          <p:nvPr/>
        </p:nvSpPr>
        <p:spPr>
          <a:xfrm>
            <a:off x="2171065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33" action="ppaction://hlinksldjump"/>
          </p:cNvPr>
          <p:cNvSpPr/>
          <p:nvPr/>
        </p:nvSpPr>
        <p:spPr>
          <a:xfrm>
            <a:off x="403385" y="5574030"/>
            <a:ext cx="125984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Hover r:id="rId34" action="ppaction://hlinksldjump"/>
          </p:cNvPr>
          <p:cNvSpPr/>
          <p:nvPr/>
        </p:nvSpPr>
        <p:spPr>
          <a:xfrm>
            <a:off x="2165350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35" action="ppaction://hlinksldjump"/>
          </p:cNvPr>
          <p:cNvSpPr/>
          <p:nvPr/>
        </p:nvSpPr>
        <p:spPr>
          <a:xfrm>
            <a:off x="7789545" y="557403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hlinkHover r:id="rId36" action="ppaction://hlinksldjump"/>
          </p:cNvPr>
          <p:cNvSpPr/>
          <p:nvPr/>
        </p:nvSpPr>
        <p:spPr>
          <a:xfrm>
            <a:off x="9526270" y="414718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hlinkHover r:id="rId37" action="ppaction://hlinksldjump"/>
          </p:cNvPr>
          <p:cNvSpPr/>
          <p:nvPr/>
        </p:nvSpPr>
        <p:spPr>
          <a:xfrm>
            <a:off x="952627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hlinkHover r:id="rId38" action="ppaction://hlinksldjump"/>
          </p:cNvPr>
          <p:cNvSpPr/>
          <p:nvPr/>
        </p:nvSpPr>
        <p:spPr>
          <a:xfrm>
            <a:off x="216535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hlinkHover r:id="rId39" action="ppaction://hlinksldjump"/>
          </p:cNvPr>
          <p:cNvSpPr/>
          <p:nvPr/>
        </p:nvSpPr>
        <p:spPr>
          <a:xfrm>
            <a:off x="400558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alpha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hlinkHover r:id="rId40" action="ppaction://hlinksldjump"/>
          </p:cNvPr>
          <p:cNvSpPr/>
          <p:nvPr/>
        </p:nvSpPr>
        <p:spPr>
          <a:xfrm>
            <a:off x="584581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hlinkHover r:id="rId41" action="ppaction://hlinksldjump"/>
          </p:cNvPr>
          <p:cNvSpPr/>
          <p:nvPr/>
        </p:nvSpPr>
        <p:spPr>
          <a:xfrm>
            <a:off x="7789545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hlinkHover r:id="rId42" action="ppaction://hlinksldjump"/>
          </p:cNvPr>
          <p:cNvSpPr/>
          <p:nvPr/>
        </p:nvSpPr>
        <p:spPr>
          <a:xfrm>
            <a:off x="9526270" y="1237615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Hover r:id="rId43" action="ppaction://hlinksldjump"/>
          </p:cNvPr>
          <p:cNvSpPr/>
          <p:nvPr/>
        </p:nvSpPr>
        <p:spPr>
          <a:xfrm>
            <a:off x="397510" y="2692400"/>
            <a:ext cx="1260000" cy="126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E3ZWVmMjk0MjI3YjgyZDdjM2E3MjA1ZGRlYjY5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2660</Words>
  <Application>Microsoft Office PowerPoint</Application>
  <PresentationFormat>Widescreen</PresentationFormat>
  <Paragraphs>514</Paragraphs>
  <Slides>68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HelveticaExt-Normal</vt:lpstr>
      <vt:lpstr>华文细黑</vt:lpstr>
      <vt:lpstr>思源黑体 CN Bold</vt:lpstr>
      <vt:lpstr>思源黑体 CN Heavy</vt:lpstr>
      <vt:lpstr>思源黑体 CN Regular</vt:lpstr>
      <vt:lpstr>方正兰亭黑简体</vt:lpstr>
      <vt:lpstr>方正舒体</vt:lpstr>
      <vt:lpstr>Arial</vt:lpstr>
      <vt:lpstr>Calibri</vt:lpstr>
      <vt:lpstr>Comic Sans MS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Lani.Pham</cp:lastModifiedBy>
  <cp:revision>473</cp:revision>
  <dcterms:created xsi:type="dcterms:W3CDTF">2019-06-19T02:08:00Z</dcterms:created>
  <dcterms:modified xsi:type="dcterms:W3CDTF">2022-10-31T14:20:57Z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1DF8F34A0D2D4D1C93E85A164C4CBC38</vt:lpwstr>
  </property>
</Properties>
</file>